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9" r:id="rId4"/>
    <p:sldId id="257"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87" d="100"/>
          <a:sy n="87" d="100"/>
        </p:scale>
        <p:origin x="40" y="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F1C56-8A72-4858-851C-F15B634C74F2}"/>
              </a:ext>
            </a:extLst>
          </p:cNvPr>
          <p:cNvSpPr>
            <a:spLocks noGrp="1"/>
          </p:cNvSpPr>
          <p:nvPr>
            <p:ph type="ctrTitle"/>
          </p:nvPr>
        </p:nvSpPr>
        <p:spPr>
          <a:xfrm>
            <a:off x="1485900" y="1122362"/>
            <a:ext cx="8609322" cy="3744209"/>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1834EB-45A5-426C-824A-8F07CA8F6DBE}"/>
              </a:ext>
            </a:extLst>
          </p:cNvPr>
          <p:cNvSpPr>
            <a:spLocks noGrp="1"/>
          </p:cNvSpPr>
          <p:nvPr>
            <p:ph type="subTitle" idx="1"/>
          </p:nvPr>
        </p:nvSpPr>
        <p:spPr>
          <a:xfrm>
            <a:off x="1485900" y="5230134"/>
            <a:ext cx="4610100" cy="942065"/>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93D55F2-5374-4778-B1EE-98996792D07B}"/>
              </a:ext>
            </a:extLst>
          </p:cNvPr>
          <p:cNvSpPr>
            <a:spLocks noGrp="1"/>
          </p:cNvSpPr>
          <p:nvPr>
            <p:ph type="dt" sz="half" idx="10"/>
          </p:nvPr>
        </p:nvSpPr>
        <p:spPr/>
        <p:txBody>
          <a:bodyPr/>
          <a:lstStyle/>
          <a:p>
            <a:fld id="{8C1E1FAD-7351-4908-963A-08EA8E4AB7A0}" type="datetimeFigureOut">
              <a:rPr lang="en-US" smtClean="0"/>
              <a:t>10/3/2021</a:t>
            </a:fld>
            <a:endParaRPr lang="en-US"/>
          </a:p>
        </p:txBody>
      </p:sp>
      <p:sp>
        <p:nvSpPr>
          <p:cNvPr id="5" name="Footer Placeholder 4">
            <a:extLst>
              <a:ext uri="{FF2B5EF4-FFF2-40B4-BE49-F238E27FC236}">
                <a16:creationId xmlns:a16="http://schemas.microsoft.com/office/drawing/2014/main" id="{944044F8-E727-4D63-B6D6-26482F83D3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141F76-D956-4205-AD99-E91FD5FCC027}"/>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964919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A6D4F-1C6D-40FB-9A92-C86C4E15C0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67BDDB-F95B-4041-AA53-71BBCB26D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977052-C8EA-459E-9E10-8EE28C50E166}"/>
              </a:ext>
            </a:extLst>
          </p:cNvPr>
          <p:cNvSpPr>
            <a:spLocks noGrp="1"/>
          </p:cNvSpPr>
          <p:nvPr>
            <p:ph type="dt" sz="half" idx="10"/>
          </p:nvPr>
        </p:nvSpPr>
        <p:spPr/>
        <p:txBody>
          <a:bodyPr/>
          <a:lstStyle/>
          <a:p>
            <a:fld id="{8C1E1FAD-7351-4908-963A-08EA8E4AB7A0}" type="datetimeFigureOut">
              <a:rPr lang="en-US" smtClean="0"/>
              <a:t>10/3/2021</a:t>
            </a:fld>
            <a:endParaRPr lang="en-US"/>
          </a:p>
        </p:txBody>
      </p:sp>
      <p:sp>
        <p:nvSpPr>
          <p:cNvPr id="5" name="Footer Placeholder 4">
            <a:extLst>
              <a:ext uri="{FF2B5EF4-FFF2-40B4-BE49-F238E27FC236}">
                <a16:creationId xmlns:a16="http://schemas.microsoft.com/office/drawing/2014/main" id="{1F3E6650-E3AD-4C98-88FE-F5152966FE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54FED5-B228-4E3C-BFEE-0BC47D950694}"/>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1514174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0A243A-5463-4C65-85DA-03BECDAE63E2}"/>
              </a:ext>
            </a:extLst>
          </p:cNvPr>
          <p:cNvSpPr>
            <a:spLocks noGrp="1"/>
          </p:cNvSpPr>
          <p:nvPr>
            <p:ph type="title" orient="vert"/>
          </p:nvPr>
        </p:nvSpPr>
        <p:spPr>
          <a:xfrm>
            <a:off x="8831898" y="897973"/>
            <a:ext cx="2674301" cy="5278989"/>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9E10153C-6948-4108-8FF1-033F66D4CABA}"/>
              </a:ext>
            </a:extLst>
          </p:cNvPr>
          <p:cNvSpPr>
            <a:spLocks noGrp="1"/>
          </p:cNvSpPr>
          <p:nvPr>
            <p:ph type="body" orient="vert" idx="1"/>
          </p:nvPr>
        </p:nvSpPr>
        <p:spPr>
          <a:xfrm>
            <a:off x="838200" y="854169"/>
            <a:ext cx="7734300" cy="532279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9345988-B24C-46FE-87B0-55D4FB7CBC42}"/>
              </a:ext>
            </a:extLst>
          </p:cNvPr>
          <p:cNvSpPr>
            <a:spLocks noGrp="1"/>
          </p:cNvSpPr>
          <p:nvPr>
            <p:ph type="dt" sz="half" idx="10"/>
          </p:nvPr>
        </p:nvSpPr>
        <p:spPr/>
        <p:txBody>
          <a:bodyPr/>
          <a:lstStyle/>
          <a:p>
            <a:fld id="{8C1E1FAD-7351-4908-963A-08EA8E4AB7A0}" type="datetimeFigureOut">
              <a:rPr lang="en-US" smtClean="0"/>
              <a:t>10/3/2021</a:t>
            </a:fld>
            <a:endParaRPr lang="en-US"/>
          </a:p>
        </p:txBody>
      </p:sp>
      <p:sp>
        <p:nvSpPr>
          <p:cNvPr id="5" name="Footer Placeholder 4">
            <a:extLst>
              <a:ext uri="{FF2B5EF4-FFF2-40B4-BE49-F238E27FC236}">
                <a16:creationId xmlns:a16="http://schemas.microsoft.com/office/drawing/2014/main" id="{493AB2DB-BD1F-41F7-AC5E-57249C270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81E3DB-BDAB-40CA-ABA3-A3662C06881F}"/>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009635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11A1B-E09A-4F93-BC68-B160114AFCEA}"/>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CC8C4A9-27ED-4E86-A256-5009E31342B6}"/>
              </a:ext>
            </a:extLst>
          </p:cNvPr>
          <p:cNvSpPr>
            <a:spLocks noGrp="1"/>
          </p:cNvSpPr>
          <p:nvPr>
            <p:ph idx="1"/>
          </p:nvPr>
        </p:nvSpPr>
        <p:spPr/>
        <p:txBody>
          <a:bodyPr/>
          <a:lstStyle>
            <a:lvl1pPr>
              <a:lnSpc>
                <a:spcPct val="120000"/>
              </a:lnSpc>
              <a:defRPr/>
            </a:lvl1pPr>
            <a:lvl2pPr>
              <a:lnSpc>
                <a:spcPct val="120000"/>
              </a:lnSpc>
              <a:defRPr/>
            </a:lvl2pPr>
            <a:lvl3pPr>
              <a:lnSpc>
                <a:spcPct val="120000"/>
              </a:lnSpc>
              <a:defRPr sz="1400"/>
            </a:lvl3pPr>
            <a:lvl4pPr>
              <a:lnSpc>
                <a:spcPct val="120000"/>
              </a:lnSpc>
              <a:defRPr sz="1200"/>
            </a:lvl4pPr>
            <a:lvl5pPr>
              <a:lnSpc>
                <a:spcPct val="120000"/>
              </a:lnSpc>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85CF91C-8771-4949-A397-928A5743EBC7}"/>
              </a:ext>
            </a:extLst>
          </p:cNvPr>
          <p:cNvSpPr>
            <a:spLocks noGrp="1"/>
          </p:cNvSpPr>
          <p:nvPr>
            <p:ph type="dt" sz="half" idx="10"/>
          </p:nvPr>
        </p:nvSpPr>
        <p:spPr/>
        <p:txBody>
          <a:bodyPr/>
          <a:lstStyle/>
          <a:p>
            <a:fld id="{8C1E1FAD-7351-4908-963A-08EA8E4AB7A0}" type="datetimeFigureOut">
              <a:rPr lang="en-US" smtClean="0"/>
              <a:t>10/3/2021</a:t>
            </a:fld>
            <a:endParaRPr lang="en-US"/>
          </a:p>
        </p:txBody>
      </p:sp>
      <p:sp>
        <p:nvSpPr>
          <p:cNvPr id="5" name="Footer Placeholder 4">
            <a:extLst>
              <a:ext uri="{FF2B5EF4-FFF2-40B4-BE49-F238E27FC236}">
                <a16:creationId xmlns:a16="http://schemas.microsoft.com/office/drawing/2014/main" id="{013EA0ED-4961-4254-B34E-71D14C4E05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497152-BD97-4A72-8B07-CD2BC57B84F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27234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EAF4-C10D-4650-9587-15DA8E9F9C08}"/>
              </a:ext>
            </a:extLst>
          </p:cNvPr>
          <p:cNvSpPr>
            <a:spLocks noGrp="1"/>
          </p:cNvSpPr>
          <p:nvPr>
            <p:ph type="title"/>
          </p:nvPr>
        </p:nvSpPr>
        <p:spPr>
          <a:xfrm>
            <a:off x="1219200" y="1368862"/>
            <a:ext cx="9486900" cy="3679656"/>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BBA1D5C2-6E93-4B23-A0CA-D5D7E735C718}"/>
              </a:ext>
            </a:extLst>
          </p:cNvPr>
          <p:cNvSpPr>
            <a:spLocks noGrp="1"/>
          </p:cNvSpPr>
          <p:nvPr>
            <p:ph type="body" idx="1"/>
          </p:nvPr>
        </p:nvSpPr>
        <p:spPr>
          <a:xfrm>
            <a:off x="1219200" y="5318974"/>
            <a:ext cx="9486900" cy="853225"/>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E815BFB-5D28-4ABE-AD37-0C6C3FD949FE}"/>
              </a:ext>
            </a:extLst>
          </p:cNvPr>
          <p:cNvSpPr>
            <a:spLocks noGrp="1"/>
          </p:cNvSpPr>
          <p:nvPr>
            <p:ph type="dt" sz="half" idx="10"/>
          </p:nvPr>
        </p:nvSpPr>
        <p:spPr/>
        <p:txBody>
          <a:bodyPr/>
          <a:lstStyle/>
          <a:p>
            <a:fld id="{8C1E1FAD-7351-4908-963A-08EA8E4AB7A0}" type="datetimeFigureOut">
              <a:rPr lang="en-US" smtClean="0"/>
              <a:t>10/3/2021</a:t>
            </a:fld>
            <a:endParaRPr lang="en-US"/>
          </a:p>
        </p:txBody>
      </p:sp>
      <p:sp>
        <p:nvSpPr>
          <p:cNvPr id="5" name="Footer Placeholder 4">
            <a:extLst>
              <a:ext uri="{FF2B5EF4-FFF2-40B4-BE49-F238E27FC236}">
                <a16:creationId xmlns:a16="http://schemas.microsoft.com/office/drawing/2014/main" id="{65A4035B-0539-4A03-87C0-22E52C98B2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27ADF-48C9-49CF-BD4D-82399BF64AD3}"/>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654852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A2FB-0310-4935-B7F7-E47876CD4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987C14-52AB-4AAC-9038-29CF58EA6EA8}"/>
              </a:ext>
            </a:extLst>
          </p:cNvPr>
          <p:cNvSpPr>
            <a:spLocks noGrp="1"/>
          </p:cNvSpPr>
          <p:nvPr>
            <p:ph sz="half" idx="1"/>
          </p:nvPr>
        </p:nvSpPr>
        <p:spPr>
          <a:xfrm>
            <a:off x="1219200" y="2168278"/>
            <a:ext cx="4702921" cy="40086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CB2E45A-DCC0-4701-9D67-EF56AECE3432}"/>
              </a:ext>
            </a:extLst>
          </p:cNvPr>
          <p:cNvSpPr>
            <a:spLocks noGrp="1"/>
          </p:cNvSpPr>
          <p:nvPr>
            <p:ph sz="half" idx="2"/>
          </p:nvPr>
        </p:nvSpPr>
        <p:spPr>
          <a:xfrm>
            <a:off x="6269880" y="2168278"/>
            <a:ext cx="4782699" cy="40086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11AF0813-A167-4D17-AA79-07BD9765FE0D}"/>
              </a:ext>
            </a:extLst>
          </p:cNvPr>
          <p:cNvSpPr>
            <a:spLocks noGrp="1"/>
          </p:cNvSpPr>
          <p:nvPr>
            <p:ph type="dt" sz="half" idx="10"/>
          </p:nvPr>
        </p:nvSpPr>
        <p:spPr/>
        <p:txBody>
          <a:bodyPr/>
          <a:lstStyle/>
          <a:p>
            <a:fld id="{8C1E1FAD-7351-4908-963A-08EA8E4AB7A0}" type="datetimeFigureOut">
              <a:rPr lang="en-US" smtClean="0"/>
              <a:t>10/3/2021</a:t>
            </a:fld>
            <a:endParaRPr lang="en-US"/>
          </a:p>
        </p:txBody>
      </p:sp>
      <p:sp>
        <p:nvSpPr>
          <p:cNvPr id="6" name="Footer Placeholder 5">
            <a:extLst>
              <a:ext uri="{FF2B5EF4-FFF2-40B4-BE49-F238E27FC236}">
                <a16:creationId xmlns:a16="http://schemas.microsoft.com/office/drawing/2014/main" id="{40A940D7-D4C1-4C24-95F3-29A849CEEE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949AB7-007E-4D4D-A2C1-2C5C3310C0B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050530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0184-BDFD-48DE-B858-B81887BFD302}"/>
              </a:ext>
            </a:extLst>
          </p:cNvPr>
          <p:cNvSpPr>
            <a:spLocks noGrp="1"/>
          </p:cNvSpPr>
          <p:nvPr>
            <p:ph type="title"/>
          </p:nvPr>
        </p:nvSpPr>
        <p:spPr>
          <a:xfrm>
            <a:off x="1219200" y="365125"/>
            <a:ext cx="9753599" cy="157797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1724FEB2-6EEC-49D4-9466-0F7A6EDB0CB6}"/>
              </a:ext>
            </a:extLst>
          </p:cNvPr>
          <p:cNvSpPr>
            <a:spLocks noGrp="1"/>
          </p:cNvSpPr>
          <p:nvPr>
            <p:ph type="body" idx="1"/>
          </p:nvPr>
        </p:nvSpPr>
        <p:spPr>
          <a:xfrm>
            <a:off x="1219201" y="2109789"/>
            <a:ext cx="4507931" cy="837257"/>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DE8CF0-BAB6-4BF2-836F-FED0AF88A8AA}"/>
              </a:ext>
            </a:extLst>
          </p:cNvPr>
          <p:cNvSpPr>
            <a:spLocks noGrp="1"/>
          </p:cNvSpPr>
          <p:nvPr>
            <p:ph sz="half" idx="2"/>
          </p:nvPr>
        </p:nvSpPr>
        <p:spPr>
          <a:xfrm>
            <a:off x="1219201" y="3063530"/>
            <a:ext cx="4507930" cy="31261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5F0751AB-FCF0-450B-A6DF-9B9A2AD2C24A}"/>
              </a:ext>
            </a:extLst>
          </p:cNvPr>
          <p:cNvSpPr>
            <a:spLocks noGrp="1"/>
          </p:cNvSpPr>
          <p:nvPr>
            <p:ph type="body" sz="quarter" idx="3"/>
          </p:nvPr>
        </p:nvSpPr>
        <p:spPr>
          <a:xfrm>
            <a:off x="6464867" y="2109789"/>
            <a:ext cx="4507932" cy="837257"/>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D3898E7-3130-4CE6-AA11-C9CC8214EA1D}"/>
              </a:ext>
            </a:extLst>
          </p:cNvPr>
          <p:cNvSpPr>
            <a:spLocks noGrp="1"/>
          </p:cNvSpPr>
          <p:nvPr>
            <p:ph sz="quarter" idx="4"/>
          </p:nvPr>
        </p:nvSpPr>
        <p:spPr>
          <a:xfrm>
            <a:off x="6464867" y="3063530"/>
            <a:ext cx="4507932" cy="31261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55D85675-9678-4CB3-9AAB-D727D2B58E7A}"/>
              </a:ext>
            </a:extLst>
          </p:cNvPr>
          <p:cNvSpPr>
            <a:spLocks noGrp="1"/>
          </p:cNvSpPr>
          <p:nvPr>
            <p:ph type="dt" sz="half" idx="10"/>
          </p:nvPr>
        </p:nvSpPr>
        <p:spPr/>
        <p:txBody>
          <a:bodyPr/>
          <a:lstStyle/>
          <a:p>
            <a:fld id="{8C1E1FAD-7351-4908-963A-08EA8E4AB7A0}" type="datetimeFigureOut">
              <a:rPr lang="en-US" smtClean="0"/>
              <a:t>10/3/2021</a:t>
            </a:fld>
            <a:endParaRPr lang="en-US"/>
          </a:p>
        </p:txBody>
      </p:sp>
      <p:sp>
        <p:nvSpPr>
          <p:cNvPr id="8" name="Footer Placeholder 7">
            <a:extLst>
              <a:ext uri="{FF2B5EF4-FFF2-40B4-BE49-F238E27FC236}">
                <a16:creationId xmlns:a16="http://schemas.microsoft.com/office/drawing/2014/main" id="{445F8314-1849-461A-AAF2-BF149646D5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69738E-5865-473C-BAFB-BDB385C06931}"/>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944801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7AC40-59FF-4CE3-B49C-C824A784C5F7}"/>
              </a:ext>
            </a:extLst>
          </p:cNvPr>
          <p:cNvSpPr>
            <a:spLocks noGrp="1"/>
          </p:cNvSpPr>
          <p:nvPr>
            <p:ph type="title"/>
          </p:nvPr>
        </p:nvSpPr>
        <p:spPr>
          <a:xfrm>
            <a:off x="1219200" y="365125"/>
            <a:ext cx="9493249" cy="1577975"/>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F92FAB63-E9CE-4359-A54B-07AC7E9BBAE3}"/>
              </a:ext>
            </a:extLst>
          </p:cNvPr>
          <p:cNvSpPr>
            <a:spLocks noGrp="1"/>
          </p:cNvSpPr>
          <p:nvPr>
            <p:ph type="dt" sz="half" idx="10"/>
          </p:nvPr>
        </p:nvSpPr>
        <p:spPr/>
        <p:txBody>
          <a:bodyPr/>
          <a:lstStyle/>
          <a:p>
            <a:fld id="{8C1E1FAD-7351-4908-963A-08EA8E4AB7A0}" type="datetimeFigureOut">
              <a:rPr lang="en-US" smtClean="0"/>
              <a:t>10/3/2021</a:t>
            </a:fld>
            <a:endParaRPr lang="en-US"/>
          </a:p>
        </p:txBody>
      </p:sp>
      <p:sp>
        <p:nvSpPr>
          <p:cNvPr id="4" name="Footer Placeholder 3">
            <a:extLst>
              <a:ext uri="{FF2B5EF4-FFF2-40B4-BE49-F238E27FC236}">
                <a16:creationId xmlns:a16="http://schemas.microsoft.com/office/drawing/2014/main" id="{C7939854-5165-4C41-8DCA-D42DFD7D90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1768E0-4535-4B0D-8B94-4C10740B0A6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646953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4678E3-D115-4E49-9ECB-656CF2319E94}"/>
              </a:ext>
            </a:extLst>
          </p:cNvPr>
          <p:cNvSpPr>
            <a:spLocks noGrp="1"/>
          </p:cNvSpPr>
          <p:nvPr>
            <p:ph type="dt" sz="half" idx="10"/>
          </p:nvPr>
        </p:nvSpPr>
        <p:spPr/>
        <p:txBody>
          <a:bodyPr/>
          <a:lstStyle/>
          <a:p>
            <a:fld id="{8C1E1FAD-7351-4908-963A-08EA8E4AB7A0}" type="datetimeFigureOut">
              <a:rPr lang="en-US" smtClean="0"/>
              <a:t>10/3/2021</a:t>
            </a:fld>
            <a:endParaRPr lang="en-US"/>
          </a:p>
        </p:txBody>
      </p:sp>
      <p:sp>
        <p:nvSpPr>
          <p:cNvPr id="3" name="Footer Placeholder 2">
            <a:extLst>
              <a:ext uri="{FF2B5EF4-FFF2-40B4-BE49-F238E27FC236}">
                <a16:creationId xmlns:a16="http://schemas.microsoft.com/office/drawing/2014/main" id="{E521E6FC-7F84-4673-81D6-B85FE26DA0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80318A-245C-4841-AB57-CEC5CC124D02}"/>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455910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847B-9D86-47FF-B24A-EEA5F73EA144}"/>
              </a:ext>
            </a:extLst>
          </p:cNvPr>
          <p:cNvSpPr>
            <a:spLocks noGrp="1"/>
          </p:cNvSpPr>
          <p:nvPr>
            <p:ph type="title"/>
          </p:nvPr>
        </p:nvSpPr>
        <p:spPr>
          <a:xfrm>
            <a:off x="1219200" y="457200"/>
            <a:ext cx="3776472" cy="2852928"/>
          </a:xfrm>
        </p:spPr>
        <p:txBody>
          <a:bodyPr anchor="b">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ADAC0675-AD2F-44DC-8FF3-4454258A5908}"/>
              </a:ext>
            </a:extLst>
          </p:cNvPr>
          <p:cNvSpPr>
            <a:spLocks noGrp="1"/>
          </p:cNvSpPr>
          <p:nvPr>
            <p:ph idx="1"/>
          </p:nvPr>
        </p:nvSpPr>
        <p:spPr>
          <a:xfrm>
            <a:off x="5557582" y="987425"/>
            <a:ext cx="5948618"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1D96356-C0F0-4C22-B9B6-C7E0BE4F3702}"/>
              </a:ext>
            </a:extLst>
          </p:cNvPr>
          <p:cNvSpPr>
            <a:spLocks noGrp="1"/>
          </p:cNvSpPr>
          <p:nvPr>
            <p:ph type="body" sz="half" idx="2"/>
          </p:nvPr>
        </p:nvSpPr>
        <p:spPr>
          <a:xfrm>
            <a:off x="1219200" y="3484210"/>
            <a:ext cx="3768934" cy="238477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AF3EFD71-2ACA-4041-9EA2-86E7B81C314D}"/>
              </a:ext>
            </a:extLst>
          </p:cNvPr>
          <p:cNvSpPr>
            <a:spLocks noGrp="1"/>
          </p:cNvSpPr>
          <p:nvPr>
            <p:ph type="dt" sz="half" idx="10"/>
          </p:nvPr>
        </p:nvSpPr>
        <p:spPr/>
        <p:txBody>
          <a:bodyPr/>
          <a:lstStyle/>
          <a:p>
            <a:fld id="{8C1E1FAD-7351-4908-963A-08EA8E4AB7A0}" type="datetimeFigureOut">
              <a:rPr lang="en-US" smtClean="0"/>
              <a:t>10/3/2021</a:t>
            </a:fld>
            <a:endParaRPr lang="en-US"/>
          </a:p>
        </p:txBody>
      </p:sp>
      <p:sp>
        <p:nvSpPr>
          <p:cNvPr id="6" name="Footer Placeholder 5">
            <a:extLst>
              <a:ext uri="{FF2B5EF4-FFF2-40B4-BE49-F238E27FC236}">
                <a16:creationId xmlns:a16="http://schemas.microsoft.com/office/drawing/2014/main" id="{14ECACE3-32A8-4245-97AC-5797C147E7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D63845-314D-499C-BB75-CE9162BE6EE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872881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6D3DB-B1F8-4892-96F7-0BE21DE637CD}"/>
              </a:ext>
            </a:extLst>
          </p:cNvPr>
          <p:cNvSpPr>
            <a:spLocks noGrp="1"/>
          </p:cNvSpPr>
          <p:nvPr>
            <p:ph type="title"/>
          </p:nvPr>
        </p:nvSpPr>
        <p:spPr>
          <a:xfrm>
            <a:off x="1219200" y="457200"/>
            <a:ext cx="3932349" cy="2852670"/>
          </a:xfrm>
        </p:spPr>
        <p:txBody>
          <a:bodyPr anchor="b">
            <a:noAutofit/>
          </a:bodyPr>
          <a:lstStyle>
            <a:lvl1pPr>
              <a:defRPr sz="4000"/>
            </a:lvl1pPr>
          </a:lstStyle>
          <a:p>
            <a:r>
              <a:rPr lang="en-US" dirty="0"/>
              <a:t>Click to edit Master title style</a:t>
            </a:r>
          </a:p>
        </p:txBody>
      </p:sp>
      <p:sp>
        <p:nvSpPr>
          <p:cNvPr id="3" name="Picture Placeholder 2">
            <a:extLst>
              <a:ext uri="{FF2B5EF4-FFF2-40B4-BE49-F238E27FC236}">
                <a16:creationId xmlns:a16="http://schemas.microsoft.com/office/drawing/2014/main" id="{A40AB405-B2E9-4C4B-930C-CF1B63342F1D}"/>
              </a:ext>
            </a:extLst>
          </p:cNvPr>
          <p:cNvSpPr>
            <a:spLocks noGrp="1"/>
          </p:cNvSpPr>
          <p:nvPr>
            <p:ph type="pic" idx="1"/>
          </p:nvPr>
        </p:nvSpPr>
        <p:spPr>
          <a:xfrm>
            <a:off x="5674810" y="657055"/>
            <a:ext cx="5831389" cy="55151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8AF82ED-5295-4670-A3A8-B7813FF4713F}"/>
              </a:ext>
            </a:extLst>
          </p:cNvPr>
          <p:cNvSpPr>
            <a:spLocks noGrp="1"/>
          </p:cNvSpPr>
          <p:nvPr>
            <p:ph type="body" sz="half" idx="2"/>
          </p:nvPr>
        </p:nvSpPr>
        <p:spPr>
          <a:xfrm>
            <a:off x="1219199" y="3484210"/>
            <a:ext cx="3768934" cy="2376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F8BCDD2-4389-41FA-BE68-6805E3290FCE}"/>
              </a:ext>
            </a:extLst>
          </p:cNvPr>
          <p:cNvSpPr>
            <a:spLocks noGrp="1"/>
          </p:cNvSpPr>
          <p:nvPr>
            <p:ph type="dt" sz="half" idx="10"/>
          </p:nvPr>
        </p:nvSpPr>
        <p:spPr/>
        <p:txBody>
          <a:bodyPr/>
          <a:lstStyle/>
          <a:p>
            <a:fld id="{8C1E1FAD-7351-4908-963A-08EA8E4AB7A0}" type="datetimeFigureOut">
              <a:rPr lang="en-US" smtClean="0"/>
              <a:t>10/3/2021</a:t>
            </a:fld>
            <a:endParaRPr lang="en-US"/>
          </a:p>
        </p:txBody>
      </p:sp>
      <p:sp>
        <p:nvSpPr>
          <p:cNvPr id="6" name="Footer Placeholder 5">
            <a:extLst>
              <a:ext uri="{FF2B5EF4-FFF2-40B4-BE49-F238E27FC236}">
                <a16:creationId xmlns:a16="http://schemas.microsoft.com/office/drawing/2014/main" id="{33C1D4C8-D966-41BE-B38F-54B9134FF7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A7339F-1169-4FB1-8FAA-781335ECB2A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976093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104591-A10E-46C3-952B-F25DCBDAD1BC}"/>
              </a:ext>
            </a:extLst>
          </p:cNvPr>
          <p:cNvSpPr>
            <a:spLocks noGrp="1"/>
          </p:cNvSpPr>
          <p:nvPr>
            <p:ph type="title"/>
          </p:nvPr>
        </p:nvSpPr>
        <p:spPr>
          <a:xfrm>
            <a:off x="1219200" y="365125"/>
            <a:ext cx="9493249" cy="1577975"/>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E1F77F62-7300-4B81-8F9B-D040A0EE1797}"/>
              </a:ext>
            </a:extLst>
          </p:cNvPr>
          <p:cNvSpPr>
            <a:spLocks noGrp="1"/>
          </p:cNvSpPr>
          <p:nvPr>
            <p:ph type="body" idx="1"/>
          </p:nvPr>
        </p:nvSpPr>
        <p:spPr>
          <a:xfrm>
            <a:off x="1219200" y="2318032"/>
            <a:ext cx="9493250" cy="385416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6252CF0-2C7E-4A4C-BD7E-B7CEFF0DC458}"/>
              </a:ext>
            </a:extLst>
          </p:cNvPr>
          <p:cNvSpPr>
            <a:spLocks noGrp="1"/>
          </p:cNvSpPr>
          <p:nvPr>
            <p:ph type="dt" sz="half" idx="2"/>
          </p:nvPr>
        </p:nvSpPr>
        <p:spPr>
          <a:xfrm rot="16200000">
            <a:off x="-1029207" y="4680813"/>
            <a:ext cx="2758330" cy="365125"/>
          </a:xfrm>
          <a:prstGeom prst="rect">
            <a:avLst/>
          </a:prstGeom>
        </p:spPr>
        <p:txBody>
          <a:bodyPr vert="horz" lIns="91440" tIns="45720" rIns="91440" bIns="45720" rtlCol="0" anchor="ctr"/>
          <a:lstStyle>
            <a:lvl1pPr algn="l">
              <a:defRPr sz="1100">
                <a:solidFill>
                  <a:schemeClr val="tx1"/>
                </a:solidFill>
              </a:defRPr>
            </a:lvl1pPr>
          </a:lstStyle>
          <a:p>
            <a:fld id="{8C1E1FAD-7351-4908-963A-08EA8E4AB7A0}" type="datetimeFigureOut">
              <a:rPr lang="en-US" smtClean="0"/>
              <a:t>10/3/2021</a:t>
            </a:fld>
            <a:endParaRPr lang="en-US"/>
          </a:p>
        </p:txBody>
      </p:sp>
      <p:sp>
        <p:nvSpPr>
          <p:cNvPr id="5" name="Footer Placeholder 4">
            <a:extLst>
              <a:ext uri="{FF2B5EF4-FFF2-40B4-BE49-F238E27FC236}">
                <a16:creationId xmlns:a16="http://schemas.microsoft.com/office/drawing/2014/main" id="{D2B49E98-61B4-4398-B18F-534336EA1747}"/>
              </a:ext>
            </a:extLst>
          </p:cNvPr>
          <p:cNvSpPr>
            <a:spLocks noGrp="1"/>
          </p:cNvSpPr>
          <p:nvPr>
            <p:ph type="ftr" sz="quarter" idx="3"/>
          </p:nvPr>
        </p:nvSpPr>
        <p:spPr>
          <a:xfrm>
            <a:off x="661112" y="6356350"/>
            <a:ext cx="5509684" cy="365125"/>
          </a:xfrm>
          <a:prstGeom prst="rect">
            <a:avLst/>
          </a:prstGeom>
        </p:spPr>
        <p:txBody>
          <a:bodyPr vert="horz" lIns="91440" tIns="45720" rIns="91440" bIns="45720" rtlCol="0" anchor="ctr"/>
          <a:lstStyle>
            <a:lvl1pPr algn="l">
              <a:defRPr sz="11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A676DC5D-5820-4314-ADE6-9CD1C7D4AB68}"/>
              </a:ext>
            </a:extLst>
          </p:cNvPr>
          <p:cNvSpPr>
            <a:spLocks noGrp="1"/>
          </p:cNvSpPr>
          <p:nvPr>
            <p:ph type="sldNum" sz="quarter" idx="4"/>
          </p:nvPr>
        </p:nvSpPr>
        <p:spPr>
          <a:xfrm>
            <a:off x="10905482" y="6356350"/>
            <a:ext cx="1112082" cy="365125"/>
          </a:xfrm>
          <a:prstGeom prst="rect">
            <a:avLst/>
          </a:prstGeom>
        </p:spPr>
        <p:txBody>
          <a:bodyPr vert="horz" lIns="91440" tIns="45720" rIns="91440" bIns="45720" rtlCol="0" anchor="ctr"/>
          <a:lstStyle>
            <a:lvl1pPr algn="r">
              <a:defRPr sz="1100">
                <a:solidFill>
                  <a:schemeClr val="tx1"/>
                </a:solidFill>
              </a:defRPr>
            </a:lvl1pPr>
          </a:lstStyle>
          <a:p>
            <a:fld id="{1CF2D47E-0AF1-4C27-801F-64E3E5BF7F72}" type="slidenum">
              <a:rPr lang="en-US" smtClean="0"/>
              <a:t>‹#›</a:t>
            </a:fld>
            <a:endParaRPr lang="en-US"/>
          </a:p>
        </p:txBody>
      </p:sp>
      <p:grpSp>
        <p:nvGrpSpPr>
          <p:cNvPr id="7" name="Group 6">
            <a:extLst>
              <a:ext uri="{FF2B5EF4-FFF2-40B4-BE49-F238E27FC236}">
                <a16:creationId xmlns:a16="http://schemas.microsoft.com/office/drawing/2014/main" id="{23F5135F-115E-423C-BE4A-B56C35DC9F3E}"/>
              </a:ext>
            </a:extLst>
          </p:cNvPr>
          <p:cNvGrpSpPr/>
          <p:nvPr/>
        </p:nvGrpSpPr>
        <p:grpSpPr>
          <a:xfrm>
            <a:off x="174436" y="6356005"/>
            <a:ext cx="358083" cy="358083"/>
            <a:chOff x="4135740" y="1745599"/>
            <a:chExt cx="558732" cy="558732"/>
          </a:xfrm>
        </p:grpSpPr>
        <p:grpSp>
          <p:nvGrpSpPr>
            <p:cNvPr id="8" name="Group 7">
              <a:extLst>
                <a:ext uri="{FF2B5EF4-FFF2-40B4-BE49-F238E27FC236}">
                  <a16:creationId xmlns:a16="http://schemas.microsoft.com/office/drawing/2014/main" id="{82C1E318-0F1F-4920-8C7D-FBAC66631B54}"/>
                </a:ext>
              </a:extLst>
            </p:cNvPr>
            <p:cNvGrpSpPr/>
            <p:nvPr/>
          </p:nvGrpSpPr>
          <p:grpSpPr>
            <a:xfrm>
              <a:off x="4135740" y="1745599"/>
              <a:ext cx="558732" cy="558732"/>
              <a:chOff x="1028007" y="1706560"/>
              <a:chExt cx="575710" cy="575710"/>
            </a:xfrm>
          </p:grpSpPr>
          <p:cxnSp>
            <p:nvCxnSpPr>
              <p:cNvPr id="10" name="Straight Connector 9">
                <a:extLst>
                  <a:ext uri="{FF2B5EF4-FFF2-40B4-BE49-F238E27FC236}">
                    <a16:creationId xmlns:a16="http://schemas.microsoft.com/office/drawing/2014/main" id="{DE4A7237-B6EB-4FB7-8B68-7C27438D477D}"/>
                  </a:ext>
                </a:extLst>
              </p:cNvPr>
              <p:cNvCxnSpPr>
                <a:cxnSpLocks/>
              </p:cNvCxnSpPr>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4E00FDE-0838-4B5B-A782-6B6C92DB0A89}"/>
                  </a:ext>
                </a:extLst>
              </p:cNvPr>
              <p:cNvCxnSpPr>
                <a:cxnSpLocks/>
              </p:cNvCxnSpPr>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Oval 8">
              <a:extLst>
                <a:ext uri="{FF2B5EF4-FFF2-40B4-BE49-F238E27FC236}">
                  <a16:creationId xmlns:a16="http://schemas.microsoft.com/office/drawing/2014/main" id="{2BC1B2F3-8E83-4A70-B103-979C67EECED1}"/>
                </a:ext>
              </a:extLst>
            </p:cNvPr>
            <p:cNvSpPr/>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9858525"/>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BE9DB16-5C17-4090-8D3F-03B9BAAB4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EAF34AB-AE16-45B5-ABC1-801F06223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4"/>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5157D91E-56D9-4A46-8101-DE4B816B41C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alphaModFix amt="84000"/>
          </a:blip>
          <a:srcRect t="284" r="-1" b="-1"/>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91080BBA-334D-47E7-984F-354D2ADEEB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65439" y="231439"/>
            <a:ext cx="6858000" cy="6395122"/>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C43F3CCE-47C4-4FD4-A38B-6C19D7F853AA}"/>
              </a:ext>
            </a:extLst>
          </p:cNvPr>
          <p:cNvSpPr>
            <a:spLocks noGrp="1"/>
          </p:cNvSpPr>
          <p:nvPr>
            <p:ph type="ctrTitle"/>
          </p:nvPr>
        </p:nvSpPr>
        <p:spPr>
          <a:xfrm>
            <a:off x="5253644" y="689195"/>
            <a:ext cx="6252556" cy="2795015"/>
          </a:xfrm>
        </p:spPr>
        <p:txBody>
          <a:bodyPr anchor="t">
            <a:normAutofit/>
          </a:bodyPr>
          <a:lstStyle/>
          <a:p>
            <a:pPr algn="r"/>
            <a:r>
              <a:rPr lang="en-US" sz="6600" dirty="0"/>
              <a:t>Space Quest: The Game</a:t>
            </a:r>
          </a:p>
        </p:txBody>
      </p:sp>
      <p:sp>
        <p:nvSpPr>
          <p:cNvPr id="3" name="Subtitle 2">
            <a:extLst>
              <a:ext uri="{FF2B5EF4-FFF2-40B4-BE49-F238E27FC236}">
                <a16:creationId xmlns:a16="http://schemas.microsoft.com/office/drawing/2014/main" id="{908D9066-160E-4362-B472-79173C966E38}"/>
              </a:ext>
            </a:extLst>
          </p:cNvPr>
          <p:cNvSpPr>
            <a:spLocks noGrp="1"/>
          </p:cNvSpPr>
          <p:nvPr>
            <p:ph type="subTitle" idx="1"/>
          </p:nvPr>
        </p:nvSpPr>
        <p:spPr>
          <a:xfrm>
            <a:off x="3318553" y="3302000"/>
            <a:ext cx="8187647" cy="3270740"/>
          </a:xfrm>
        </p:spPr>
        <p:txBody>
          <a:bodyPr>
            <a:normAutofit fontScale="32500" lnSpcReduction="20000"/>
          </a:bodyPr>
          <a:lstStyle/>
          <a:p>
            <a:pPr algn="r"/>
            <a:r>
              <a:rPr lang="en-US" sz="5900" b="1" dirty="0">
                <a:solidFill>
                  <a:srgbClr val="FFFF00"/>
                </a:solidFill>
                <a:latin typeface="Arial Nova" panose="020B0504020202020204" pitchFamily="34" charset="0"/>
              </a:rPr>
              <a:t>TEAM APEX</a:t>
            </a:r>
          </a:p>
          <a:p>
            <a:pPr algn="r"/>
            <a:r>
              <a:rPr lang="en-US" sz="5500" b="0" i="0" dirty="0">
                <a:solidFill>
                  <a:srgbClr val="FFFF00"/>
                </a:solidFill>
                <a:effectLst/>
                <a:latin typeface="Arial Nova" panose="020B0504020202020204" pitchFamily="34" charset="0"/>
              </a:rPr>
              <a:t>Khalil Ibrahim Hussein </a:t>
            </a:r>
            <a:r>
              <a:rPr lang="en-US" sz="5500" b="0" i="0" dirty="0" err="1">
                <a:solidFill>
                  <a:srgbClr val="FFFF00"/>
                </a:solidFill>
                <a:effectLst/>
                <a:latin typeface="Arial Nova" panose="020B0504020202020204" pitchFamily="34" charset="0"/>
              </a:rPr>
              <a:t>AlBalushi</a:t>
            </a:r>
            <a:endParaRPr lang="en-US" sz="5500" b="0" i="0" dirty="0">
              <a:solidFill>
                <a:srgbClr val="FFFF00"/>
              </a:solidFill>
              <a:effectLst/>
              <a:latin typeface="Arial Nova" panose="020B0504020202020204" pitchFamily="34" charset="0"/>
            </a:endParaRPr>
          </a:p>
          <a:p>
            <a:pPr algn="r"/>
            <a:r>
              <a:rPr lang="en-US" sz="5500" b="0" i="0" dirty="0">
                <a:solidFill>
                  <a:srgbClr val="FFFF00"/>
                </a:solidFill>
                <a:effectLst/>
                <a:latin typeface="Arial Nova" panose="020B0504020202020204" pitchFamily="34" charset="0"/>
              </a:rPr>
              <a:t>Yousuf Fadhil Salim AL-</a:t>
            </a:r>
            <a:r>
              <a:rPr lang="en-US" sz="5500" b="0" i="0" dirty="0" err="1">
                <a:solidFill>
                  <a:srgbClr val="FFFF00"/>
                </a:solidFill>
                <a:effectLst/>
                <a:latin typeface="Arial Nova" panose="020B0504020202020204" pitchFamily="34" charset="0"/>
              </a:rPr>
              <a:t>Mamari</a:t>
            </a:r>
            <a:endParaRPr lang="en-US" sz="5500" b="0" i="0" dirty="0">
              <a:solidFill>
                <a:srgbClr val="FFFF00"/>
              </a:solidFill>
              <a:effectLst/>
              <a:latin typeface="Arial Nova" panose="020B0504020202020204" pitchFamily="34" charset="0"/>
            </a:endParaRPr>
          </a:p>
          <a:p>
            <a:pPr algn="r"/>
            <a:r>
              <a:rPr lang="en-US" sz="5500" b="0" i="0" dirty="0">
                <a:solidFill>
                  <a:srgbClr val="FFFF00"/>
                </a:solidFill>
                <a:effectLst/>
                <a:latin typeface="Arial Nova" panose="020B0504020202020204" pitchFamily="34" charset="0"/>
              </a:rPr>
              <a:t>Mohammed Ali Rashid Al-</a:t>
            </a:r>
            <a:r>
              <a:rPr lang="en-US" sz="5500" b="0" i="0" dirty="0" err="1">
                <a:solidFill>
                  <a:srgbClr val="FFFF00"/>
                </a:solidFill>
                <a:effectLst/>
                <a:latin typeface="Arial Nova" panose="020B0504020202020204" pitchFamily="34" charset="0"/>
              </a:rPr>
              <a:t>Moqbali</a:t>
            </a:r>
            <a:endParaRPr lang="en-US" sz="5500" dirty="0">
              <a:solidFill>
                <a:srgbClr val="FFFF00"/>
              </a:solidFill>
              <a:latin typeface="Arial Nova" panose="020B0504020202020204" pitchFamily="34" charset="0"/>
            </a:endParaRPr>
          </a:p>
          <a:p>
            <a:pPr algn="r" fontAlgn="base"/>
            <a:r>
              <a:rPr lang="en-US" sz="5500" b="0" i="0" dirty="0">
                <a:solidFill>
                  <a:srgbClr val="FFFF00"/>
                </a:solidFill>
                <a:effectLst/>
                <a:latin typeface="Arial Nova" panose="020B0504020202020204" pitchFamily="34" charset="0"/>
              </a:rPr>
              <a:t>Arwa Yahya Khalfan </a:t>
            </a:r>
            <a:r>
              <a:rPr lang="en-US" sz="5500" b="0" i="0" dirty="0" err="1">
                <a:solidFill>
                  <a:srgbClr val="FFFF00"/>
                </a:solidFill>
                <a:effectLst/>
                <a:latin typeface="Arial Nova" panose="020B0504020202020204" pitchFamily="34" charset="0"/>
              </a:rPr>
              <a:t>AlMaqbali</a:t>
            </a:r>
            <a:endParaRPr lang="en-US" sz="5500" b="0" i="0" dirty="0">
              <a:solidFill>
                <a:srgbClr val="FFFF00"/>
              </a:solidFill>
              <a:effectLst/>
              <a:latin typeface="Arial Nova" panose="020B0504020202020204" pitchFamily="34" charset="0"/>
            </a:endParaRPr>
          </a:p>
          <a:p>
            <a:pPr algn="r" fontAlgn="base"/>
            <a:r>
              <a:rPr lang="en-US" sz="5500" b="0" i="0" dirty="0" err="1">
                <a:solidFill>
                  <a:srgbClr val="FFFF00"/>
                </a:solidFill>
                <a:effectLst/>
                <a:latin typeface="Arial Nova" panose="020B0504020202020204" pitchFamily="34" charset="0"/>
              </a:rPr>
              <a:t>Hadil</a:t>
            </a:r>
            <a:r>
              <a:rPr lang="en-US" sz="5500" b="0" i="0" dirty="0">
                <a:solidFill>
                  <a:srgbClr val="FFFF00"/>
                </a:solidFill>
                <a:effectLst/>
                <a:latin typeface="Arial Nova" panose="020B0504020202020204" pitchFamily="34" charset="0"/>
              </a:rPr>
              <a:t> Darwish Talib </a:t>
            </a:r>
            <a:r>
              <a:rPr lang="en-US" sz="5500" b="0" i="0" dirty="0" err="1">
                <a:solidFill>
                  <a:srgbClr val="FFFF00"/>
                </a:solidFill>
                <a:effectLst/>
                <a:latin typeface="Arial Nova" panose="020B0504020202020204" pitchFamily="34" charset="0"/>
              </a:rPr>
              <a:t>AlHosni</a:t>
            </a:r>
            <a:endParaRPr lang="en-US" sz="5500" b="0" i="0" dirty="0">
              <a:solidFill>
                <a:srgbClr val="FFFF00"/>
              </a:solidFill>
              <a:effectLst/>
              <a:latin typeface="Arial Nova" panose="020B0504020202020204" pitchFamily="34" charset="0"/>
            </a:endParaRPr>
          </a:p>
          <a:p>
            <a:pPr algn="r" fontAlgn="base"/>
            <a:r>
              <a:rPr lang="en-US" sz="5500" b="0" i="0" dirty="0">
                <a:solidFill>
                  <a:srgbClr val="FFFF00"/>
                </a:solidFill>
                <a:effectLst/>
                <a:latin typeface="Arial Nova" panose="020B0504020202020204" pitchFamily="34" charset="0"/>
              </a:rPr>
              <a:t>Noor </a:t>
            </a:r>
            <a:r>
              <a:rPr lang="en-US" sz="5500" b="0" i="0" dirty="0" err="1">
                <a:solidFill>
                  <a:srgbClr val="FFFF00"/>
                </a:solidFill>
                <a:effectLst/>
                <a:latin typeface="Arial Nova" panose="020B0504020202020204" pitchFamily="34" charset="0"/>
              </a:rPr>
              <a:t>Alhuda</a:t>
            </a:r>
            <a:r>
              <a:rPr lang="en-US" sz="5500" b="0" i="0" dirty="0">
                <a:solidFill>
                  <a:srgbClr val="FFFF00"/>
                </a:solidFill>
                <a:effectLst/>
                <a:latin typeface="Arial Nova" panose="020B0504020202020204" pitchFamily="34" charset="0"/>
              </a:rPr>
              <a:t> Mohammed </a:t>
            </a:r>
            <a:r>
              <a:rPr lang="en-US" sz="5500" b="0" i="0" dirty="0" err="1">
                <a:solidFill>
                  <a:srgbClr val="FFFF00"/>
                </a:solidFill>
                <a:effectLst/>
                <a:latin typeface="Arial Nova" panose="020B0504020202020204" pitchFamily="34" charset="0"/>
              </a:rPr>
              <a:t>AbdallahAl-Shezawi</a:t>
            </a:r>
            <a:endParaRPr lang="en-US" sz="5500" b="0" i="0" dirty="0">
              <a:solidFill>
                <a:srgbClr val="FFFF00"/>
              </a:solidFill>
              <a:effectLst/>
              <a:latin typeface="Arial Nova" panose="020B0504020202020204" pitchFamily="34" charset="0"/>
            </a:endParaRPr>
          </a:p>
          <a:p>
            <a:br>
              <a:rPr lang="en-US" dirty="0"/>
            </a:br>
            <a:endParaRPr lang="en-US" dirty="0">
              <a:solidFill>
                <a:srgbClr val="FFFF00"/>
              </a:solidFill>
            </a:endParaRPr>
          </a:p>
        </p:txBody>
      </p:sp>
      <p:grpSp>
        <p:nvGrpSpPr>
          <p:cNvPr id="15" name="Group 14">
            <a:extLst>
              <a:ext uri="{FF2B5EF4-FFF2-40B4-BE49-F238E27FC236}">
                <a16:creationId xmlns:a16="http://schemas.microsoft.com/office/drawing/2014/main" id="{38C13093-F147-4C4E-9844-F01238DBC8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6" name="Group 15">
              <a:extLst>
                <a:ext uri="{FF2B5EF4-FFF2-40B4-BE49-F238E27FC236}">
                  <a16:creationId xmlns:a16="http://schemas.microsoft.com/office/drawing/2014/main" id="{804050F4-5635-4D29-882B-9E26D607FC9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8" name="Straight Connector 17">
                <a:extLst>
                  <a:ext uri="{FF2B5EF4-FFF2-40B4-BE49-F238E27FC236}">
                    <a16:creationId xmlns:a16="http://schemas.microsoft.com/office/drawing/2014/main" id="{D5B51A74-1848-4691-A276-A67B72C674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71BD7D0-08DD-4880-A93E-92454B00B10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7" name="Oval 16">
              <a:extLst>
                <a:ext uri="{FF2B5EF4-FFF2-40B4-BE49-F238E27FC236}">
                  <a16:creationId xmlns:a16="http://schemas.microsoft.com/office/drawing/2014/main" id="{CF9ECA97-80C4-4AFD-AC63-BCF6888FAB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FFB5AA98-718E-444A-8765-2D7AFD70AAF5}"/>
              </a:ext>
            </a:extLst>
          </p:cNvPr>
          <p:cNvPicPr>
            <a:picLocks noChangeAspect="1"/>
          </p:cNvPicPr>
          <p:nvPr/>
        </p:nvPicPr>
        <p:blipFill>
          <a:blip r:embed="rId6"/>
          <a:stretch>
            <a:fillRect/>
          </a:stretch>
        </p:blipFill>
        <p:spPr>
          <a:xfrm>
            <a:off x="247032" y="2238452"/>
            <a:ext cx="5800164" cy="3848541"/>
          </a:xfrm>
          <a:prstGeom prst="rect">
            <a:avLst/>
          </a:prstGeom>
        </p:spPr>
      </p:pic>
      <p:pic>
        <p:nvPicPr>
          <p:cNvPr id="10" name="Picture 9">
            <a:extLst>
              <a:ext uri="{FF2B5EF4-FFF2-40B4-BE49-F238E27FC236}">
                <a16:creationId xmlns:a16="http://schemas.microsoft.com/office/drawing/2014/main" id="{E3E0B35B-2983-4AC7-BCE7-426F5E59870F}"/>
              </a:ext>
            </a:extLst>
          </p:cNvPr>
          <p:cNvPicPr>
            <a:picLocks noChangeAspect="1"/>
          </p:cNvPicPr>
          <p:nvPr/>
        </p:nvPicPr>
        <p:blipFill>
          <a:blip r:embed="rId7"/>
          <a:stretch>
            <a:fillRect/>
          </a:stretch>
        </p:blipFill>
        <p:spPr>
          <a:xfrm>
            <a:off x="920116" y="550721"/>
            <a:ext cx="4676012" cy="1386466"/>
          </a:xfrm>
          <a:prstGeom prst="rect">
            <a:avLst/>
          </a:prstGeom>
        </p:spPr>
      </p:pic>
    </p:spTree>
    <p:extLst>
      <p:ext uri="{BB962C8B-B14F-4D97-AF65-F5344CB8AC3E}">
        <p14:creationId xmlns:p14="http://schemas.microsoft.com/office/powerpoint/2010/main" val="2464464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51EC5-0A21-4EC7-B1C4-6C981C3562C6}"/>
              </a:ext>
            </a:extLst>
          </p:cNvPr>
          <p:cNvSpPr>
            <a:spLocks noGrp="1"/>
          </p:cNvSpPr>
          <p:nvPr>
            <p:ph type="title"/>
          </p:nvPr>
        </p:nvSpPr>
        <p:spPr/>
        <p:txBody>
          <a:bodyPr/>
          <a:lstStyle/>
          <a:p>
            <a:r>
              <a:rPr lang="en-US" dirty="0"/>
              <a:t>Challenge and Our Solution</a:t>
            </a:r>
          </a:p>
        </p:txBody>
      </p:sp>
      <p:sp>
        <p:nvSpPr>
          <p:cNvPr id="3" name="Content Placeholder 2">
            <a:extLst>
              <a:ext uri="{FF2B5EF4-FFF2-40B4-BE49-F238E27FC236}">
                <a16:creationId xmlns:a16="http://schemas.microsoft.com/office/drawing/2014/main" id="{254A5162-AD04-409A-813C-644548F453E0}"/>
              </a:ext>
            </a:extLst>
          </p:cNvPr>
          <p:cNvSpPr>
            <a:spLocks noGrp="1"/>
          </p:cNvSpPr>
          <p:nvPr>
            <p:ph idx="1"/>
          </p:nvPr>
        </p:nvSpPr>
        <p:spPr>
          <a:xfrm>
            <a:off x="1195493" y="2040054"/>
            <a:ext cx="3969037" cy="2095139"/>
          </a:xfrm>
        </p:spPr>
        <p:txBody>
          <a:bodyPr>
            <a:normAutofit fontScale="85000" lnSpcReduction="10000"/>
          </a:bodyPr>
          <a:lstStyle/>
          <a:p>
            <a:pPr marL="0" indent="0">
              <a:buNone/>
            </a:pPr>
            <a:r>
              <a:rPr lang="en-US" sz="2000" b="1" i="0" dirty="0">
                <a:solidFill>
                  <a:srgbClr val="002060"/>
                </a:solidFill>
                <a:effectLst/>
                <a:latin typeface="Overpass"/>
              </a:rPr>
              <a:t>CHALLENGE:</a:t>
            </a:r>
          </a:p>
          <a:p>
            <a:r>
              <a:rPr lang="en-US" sz="1800" b="0" i="0" dirty="0">
                <a:solidFill>
                  <a:srgbClr val="4A5350"/>
                </a:solidFill>
                <a:effectLst/>
                <a:latin typeface="Overpass"/>
              </a:rPr>
              <a:t>to create a game that teaches players about space from the perspective of the architectures and challenges of exploration. The setting can be anything, from the past, to the future, with destinations either in our solar system, or beyond.</a:t>
            </a:r>
            <a:endParaRPr lang="en-US" sz="1800" dirty="0"/>
          </a:p>
        </p:txBody>
      </p:sp>
      <p:sp>
        <p:nvSpPr>
          <p:cNvPr id="4" name="Content Placeholder 2">
            <a:extLst>
              <a:ext uri="{FF2B5EF4-FFF2-40B4-BE49-F238E27FC236}">
                <a16:creationId xmlns:a16="http://schemas.microsoft.com/office/drawing/2014/main" id="{8F3C7343-CA20-496A-AB1D-9796ECFDDEB7}"/>
              </a:ext>
            </a:extLst>
          </p:cNvPr>
          <p:cNvSpPr txBox="1">
            <a:spLocks/>
          </p:cNvSpPr>
          <p:nvPr/>
        </p:nvSpPr>
        <p:spPr>
          <a:xfrm>
            <a:off x="5824727" y="2040053"/>
            <a:ext cx="3683203" cy="270452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300" b="1" dirty="0">
                <a:solidFill>
                  <a:srgbClr val="002060"/>
                </a:solidFill>
                <a:latin typeface="Overpass"/>
              </a:rPr>
              <a:t>OUR SOLUTION:</a:t>
            </a:r>
          </a:p>
          <a:p>
            <a:r>
              <a:rPr lang="en-US" sz="1900" dirty="0">
                <a:solidFill>
                  <a:srgbClr val="4A5350"/>
                </a:solidFill>
                <a:latin typeface="Overpass"/>
              </a:rPr>
              <a:t>to provide a web-based game application that allows players to register and play. The game provides players opportunities to learn about space exploration through “Question and Answer approach”. This web-based game allows players to reach Level 5 which is being Space Quest Expert Explorer by scoring points in various questions from various missions.</a:t>
            </a:r>
            <a:endParaRPr lang="en-US" sz="1900" dirty="0"/>
          </a:p>
        </p:txBody>
      </p:sp>
      <p:pic>
        <p:nvPicPr>
          <p:cNvPr id="7" name="Picture 6" descr="Shape, arrow&#10;&#10;Description automatically generated">
            <a:extLst>
              <a:ext uri="{FF2B5EF4-FFF2-40B4-BE49-F238E27FC236}">
                <a16:creationId xmlns:a16="http://schemas.microsoft.com/office/drawing/2014/main" id="{0326468F-CD51-41FA-BE0E-1C2AB29CE0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3896" y="1974222"/>
            <a:ext cx="1997106" cy="1351690"/>
          </a:xfrm>
          <a:prstGeom prst="rect">
            <a:avLst/>
          </a:prstGeom>
        </p:spPr>
      </p:pic>
      <p:sp>
        <p:nvSpPr>
          <p:cNvPr id="8" name="Content Placeholder 2">
            <a:extLst>
              <a:ext uri="{FF2B5EF4-FFF2-40B4-BE49-F238E27FC236}">
                <a16:creationId xmlns:a16="http://schemas.microsoft.com/office/drawing/2014/main" id="{067D556E-4DB9-4894-A5EE-6D0D5554C368}"/>
              </a:ext>
            </a:extLst>
          </p:cNvPr>
          <p:cNvSpPr txBox="1">
            <a:spLocks/>
          </p:cNvSpPr>
          <p:nvPr/>
        </p:nvSpPr>
        <p:spPr>
          <a:xfrm>
            <a:off x="5824727" y="4744575"/>
            <a:ext cx="3969037" cy="1685486"/>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002060"/>
                </a:solidFill>
                <a:latin typeface="Overpass"/>
              </a:rPr>
              <a:t>OPPORTUNITIES:</a:t>
            </a:r>
          </a:p>
          <a:p>
            <a:r>
              <a:rPr lang="en-US" sz="1800" dirty="0">
                <a:solidFill>
                  <a:srgbClr val="4A5350"/>
                </a:solidFill>
                <a:latin typeface="Overpass"/>
              </a:rPr>
              <a:t>Offer a venue of learning and education about space exploration.</a:t>
            </a:r>
          </a:p>
          <a:p>
            <a:r>
              <a:rPr lang="en-US" sz="1800" dirty="0">
                <a:solidFill>
                  <a:srgbClr val="4A5350"/>
                </a:solidFill>
                <a:latin typeface="Overpass"/>
              </a:rPr>
              <a:t>Provide easy method of explaining complex ideas through “Q and A approach”.</a:t>
            </a:r>
          </a:p>
          <a:p>
            <a:endParaRPr lang="en-US" sz="1800" dirty="0">
              <a:solidFill>
                <a:srgbClr val="4A5350"/>
              </a:solidFill>
              <a:latin typeface="Overpass"/>
            </a:endParaRPr>
          </a:p>
        </p:txBody>
      </p:sp>
      <p:sp>
        <p:nvSpPr>
          <p:cNvPr id="9" name="Content Placeholder 2">
            <a:extLst>
              <a:ext uri="{FF2B5EF4-FFF2-40B4-BE49-F238E27FC236}">
                <a16:creationId xmlns:a16="http://schemas.microsoft.com/office/drawing/2014/main" id="{148D1FF8-F820-4564-9100-68CAE684B6E0}"/>
              </a:ext>
            </a:extLst>
          </p:cNvPr>
          <p:cNvSpPr txBox="1">
            <a:spLocks/>
          </p:cNvSpPr>
          <p:nvPr/>
        </p:nvSpPr>
        <p:spPr>
          <a:xfrm>
            <a:off x="1219200" y="4399967"/>
            <a:ext cx="3969037" cy="2095139"/>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300" b="1" dirty="0">
                <a:solidFill>
                  <a:srgbClr val="002060"/>
                </a:solidFill>
                <a:latin typeface="Overpass"/>
              </a:rPr>
              <a:t>GAINS:</a:t>
            </a:r>
          </a:p>
          <a:p>
            <a:r>
              <a:rPr lang="en-US" sz="1800" dirty="0">
                <a:solidFill>
                  <a:srgbClr val="4A5350"/>
                </a:solidFill>
                <a:latin typeface="Overpass"/>
              </a:rPr>
              <a:t>Leads to the design and development of Computer-Aided Instruction (CAI) that can teach people the complexities of space flights and explorations.</a:t>
            </a:r>
          </a:p>
          <a:p>
            <a:r>
              <a:rPr lang="en-US" sz="1800" dirty="0">
                <a:solidFill>
                  <a:srgbClr val="4A5350"/>
                </a:solidFill>
                <a:latin typeface="Overpass"/>
              </a:rPr>
              <a:t>Educate people about our planet, our universe, and space discoveries. Encourage and motivate them to read and explore more about space missions.</a:t>
            </a:r>
            <a:endParaRPr lang="en-US" sz="1800" dirty="0"/>
          </a:p>
        </p:txBody>
      </p:sp>
      <p:pic>
        <p:nvPicPr>
          <p:cNvPr id="11" name="Picture 10" descr="Text&#10;&#10;Description automatically generated">
            <a:extLst>
              <a:ext uri="{FF2B5EF4-FFF2-40B4-BE49-F238E27FC236}">
                <a16:creationId xmlns:a16="http://schemas.microsoft.com/office/drawing/2014/main" id="{887A15D0-1E74-43C1-AA74-44C73ED752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3896" y="3660755"/>
            <a:ext cx="1997106" cy="948876"/>
          </a:xfrm>
          <a:prstGeom prst="rect">
            <a:avLst/>
          </a:prstGeom>
        </p:spPr>
      </p:pic>
      <p:pic>
        <p:nvPicPr>
          <p:cNvPr id="13" name="Picture 12" descr="Map&#10;&#10;Description automatically generated">
            <a:extLst>
              <a:ext uri="{FF2B5EF4-FFF2-40B4-BE49-F238E27FC236}">
                <a16:creationId xmlns:a16="http://schemas.microsoft.com/office/drawing/2014/main" id="{F5B8A38F-CCEC-45E2-BF3A-112095E20C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3896" y="4834311"/>
            <a:ext cx="1997106" cy="1293076"/>
          </a:xfrm>
          <a:prstGeom prst="rect">
            <a:avLst/>
          </a:prstGeom>
        </p:spPr>
      </p:pic>
    </p:spTree>
    <p:extLst>
      <p:ext uri="{BB962C8B-B14F-4D97-AF65-F5344CB8AC3E}">
        <p14:creationId xmlns:p14="http://schemas.microsoft.com/office/powerpoint/2010/main" val="3220356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88563-0D61-4821-9185-CE9CA059F1C3}"/>
              </a:ext>
            </a:extLst>
          </p:cNvPr>
          <p:cNvSpPr>
            <a:spLocks noGrp="1"/>
          </p:cNvSpPr>
          <p:nvPr>
            <p:ph type="title"/>
          </p:nvPr>
        </p:nvSpPr>
        <p:spPr/>
        <p:txBody>
          <a:bodyPr/>
          <a:lstStyle/>
          <a:p>
            <a:r>
              <a:rPr lang="en-US" dirty="0"/>
              <a:t>Our Solution in details</a:t>
            </a:r>
          </a:p>
        </p:txBody>
      </p:sp>
      <p:sp>
        <p:nvSpPr>
          <p:cNvPr id="3" name="Content Placeholder 2">
            <a:extLst>
              <a:ext uri="{FF2B5EF4-FFF2-40B4-BE49-F238E27FC236}">
                <a16:creationId xmlns:a16="http://schemas.microsoft.com/office/drawing/2014/main" id="{7F41C5BF-C2A3-44E6-BB96-AEECAFE59E1F}"/>
              </a:ext>
            </a:extLst>
          </p:cNvPr>
          <p:cNvSpPr>
            <a:spLocks noGrp="1"/>
          </p:cNvSpPr>
          <p:nvPr>
            <p:ph idx="1"/>
          </p:nvPr>
        </p:nvSpPr>
        <p:spPr>
          <a:xfrm>
            <a:off x="1219199" y="2179930"/>
            <a:ext cx="10609479" cy="4367173"/>
          </a:xfrm>
        </p:spPr>
        <p:txBody>
          <a:bodyPr>
            <a:normAutofit fontScale="92500" lnSpcReduction="10000"/>
          </a:bodyPr>
          <a:lstStyle/>
          <a:p>
            <a:r>
              <a:rPr lang="en-US" b="1" dirty="0">
                <a:latin typeface="Overpass"/>
              </a:rPr>
              <a:t>Two users: </a:t>
            </a:r>
            <a:r>
              <a:rPr lang="en-US" dirty="0">
                <a:latin typeface="Overpass"/>
              </a:rPr>
              <a:t>Player – who plays the game, and Administrator – who manages the missions and its questions in the form of fill-in-the-blank, true or false, and multiple choice questions.</a:t>
            </a:r>
          </a:p>
          <a:p>
            <a:r>
              <a:rPr lang="en-US" dirty="0">
                <a:latin typeface="Overpass"/>
              </a:rPr>
              <a:t>Allow players to sign-up/register and login upon registration.</a:t>
            </a:r>
          </a:p>
          <a:p>
            <a:r>
              <a:rPr lang="en-US" dirty="0">
                <a:latin typeface="Overpass"/>
              </a:rPr>
              <a:t>In the user main page, the player can choose the different missions based on his/her current level.</a:t>
            </a:r>
          </a:p>
          <a:p>
            <a:r>
              <a:rPr lang="en-US" dirty="0">
                <a:latin typeface="Overpass"/>
              </a:rPr>
              <a:t>Upon selecting a mission, the player can choose what type of questions (fill-in-the-blank, true or false, multiple choice), then the player must answer that question. If the player will get the correct answer, then the player receives the assigned point, and it will be added to the player’s score.</a:t>
            </a:r>
          </a:p>
          <a:p>
            <a:r>
              <a:rPr lang="en-US" dirty="0">
                <a:latin typeface="Overpass"/>
              </a:rPr>
              <a:t>If the player’s score is from 0 to 100, the level is 1 which is Space Quest Newbie Discoverer. While if the score is from 101 to 200, then the level is 2 which is Space Quest Novice Explorer. Then, to reach Level 3 – Space Quest Advanced Explorer, 300 points is needed, level 4 – Space Quest Proficient Explorer, 400 points is needed, and Level 5 – Space Quest Expert Explorer, 500 points is needed.</a:t>
            </a:r>
          </a:p>
          <a:p>
            <a:r>
              <a:rPr lang="en-US" dirty="0">
                <a:latin typeface="Overpass"/>
              </a:rPr>
              <a:t>The administrator can add, update, delete, and view lists of missions, and the different types of questions.</a:t>
            </a:r>
          </a:p>
          <a:p>
            <a:r>
              <a:rPr lang="en-US" dirty="0">
                <a:latin typeface="Overpass"/>
              </a:rPr>
              <a:t>In the main page, it displays also the TOP 5 players.</a:t>
            </a:r>
          </a:p>
          <a:p>
            <a:endParaRPr lang="en-US" dirty="0">
              <a:latin typeface="Overpass"/>
            </a:endParaRPr>
          </a:p>
        </p:txBody>
      </p:sp>
    </p:spTree>
    <p:extLst>
      <p:ext uri="{BB962C8B-B14F-4D97-AF65-F5344CB8AC3E}">
        <p14:creationId xmlns:p14="http://schemas.microsoft.com/office/powerpoint/2010/main" val="18764606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63B6F-D6D5-4613-85C2-5855B02378E3}"/>
              </a:ext>
            </a:extLst>
          </p:cNvPr>
          <p:cNvSpPr>
            <a:spLocks noGrp="1"/>
          </p:cNvSpPr>
          <p:nvPr>
            <p:ph type="title" idx="4294967295"/>
          </p:nvPr>
        </p:nvSpPr>
        <p:spPr>
          <a:xfrm>
            <a:off x="1687135" y="262865"/>
            <a:ext cx="2676677" cy="773113"/>
          </a:xfrm>
        </p:spPr>
        <p:txBody>
          <a:bodyPr>
            <a:normAutofit/>
          </a:bodyPr>
          <a:lstStyle/>
          <a:p>
            <a:r>
              <a:rPr lang="en-US" sz="2800" dirty="0"/>
              <a:t>Homepage</a:t>
            </a:r>
          </a:p>
        </p:txBody>
      </p:sp>
      <p:pic>
        <p:nvPicPr>
          <p:cNvPr id="5" name="Picture 4">
            <a:extLst>
              <a:ext uri="{FF2B5EF4-FFF2-40B4-BE49-F238E27FC236}">
                <a16:creationId xmlns:a16="http://schemas.microsoft.com/office/drawing/2014/main" id="{2ACE8781-CD70-4784-B9C5-C4186934BD52}"/>
              </a:ext>
            </a:extLst>
          </p:cNvPr>
          <p:cNvPicPr>
            <a:picLocks noChangeAspect="1"/>
          </p:cNvPicPr>
          <p:nvPr/>
        </p:nvPicPr>
        <p:blipFill>
          <a:blip r:embed="rId2"/>
          <a:stretch>
            <a:fillRect/>
          </a:stretch>
        </p:blipFill>
        <p:spPr>
          <a:xfrm>
            <a:off x="1484583" y="1088362"/>
            <a:ext cx="2743604" cy="3542160"/>
          </a:xfrm>
          <a:prstGeom prst="rect">
            <a:avLst/>
          </a:prstGeom>
        </p:spPr>
      </p:pic>
      <p:sp>
        <p:nvSpPr>
          <p:cNvPr id="6" name="Title 1">
            <a:extLst>
              <a:ext uri="{FF2B5EF4-FFF2-40B4-BE49-F238E27FC236}">
                <a16:creationId xmlns:a16="http://schemas.microsoft.com/office/drawing/2014/main" id="{2C9B9D1F-77FB-4F7C-9530-F53448C39616}"/>
              </a:ext>
            </a:extLst>
          </p:cNvPr>
          <p:cNvSpPr txBox="1">
            <a:spLocks/>
          </p:cNvSpPr>
          <p:nvPr/>
        </p:nvSpPr>
        <p:spPr>
          <a:xfrm>
            <a:off x="4667098" y="495466"/>
            <a:ext cx="3196742" cy="540512"/>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dirty="0"/>
              <a:t>Sign-up Page</a:t>
            </a:r>
          </a:p>
        </p:txBody>
      </p:sp>
      <p:pic>
        <p:nvPicPr>
          <p:cNvPr id="8" name="Picture 7">
            <a:extLst>
              <a:ext uri="{FF2B5EF4-FFF2-40B4-BE49-F238E27FC236}">
                <a16:creationId xmlns:a16="http://schemas.microsoft.com/office/drawing/2014/main" id="{16A10B01-19DE-44BF-BFB3-6D83199DD021}"/>
              </a:ext>
            </a:extLst>
          </p:cNvPr>
          <p:cNvPicPr>
            <a:picLocks noChangeAspect="1"/>
          </p:cNvPicPr>
          <p:nvPr/>
        </p:nvPicPr>
        <p:blipFill>
          <a:blip r:embed="rId3"/>
          <a:stretch>
            <a:fillRect/>
          </a:stretch>
        </p:blipFill>
        <p:spPr>
          <a:xfrm>
            <a:off x="4567437" y="1088361"/>
            <a:ext cx="3396378" cy="3476323"/>
          </a:xfrm>
          <a:prstGeom prst="rect">
            <a:avLst/>
          </a:prstGeom>
        </p:spPr>
      </p:pic>
      <p:sp>
        <p:nvSpPr>
          <p:cNvPr id="9" name="Title 1">
            <a:extLst>
              <a:ext uri="{FF2B5EF4-FFF2-40B4-BE49-F238E27FC236}">
                <a16:creationId xmlns:a16="http://schemas.microsoft.com/office/drawing/2014/main" id="{DFF49CFA-E7A5-4B0C-B866-A96476AF371E}"/>
              </a:ext>
            </a:extLst>
          </p:cNvPr>
          <p:cNvSpPr txBox="1">
            <a:spLocks/>
          </p:cNvSpPr>
          <p:nvPr/>
        </p:nvSpPr>
        <p:spPr>
          <a:xfrm>
            <a:off x="8330794" y="547850"/>
            <a:ext cx="2802940" cy="540512"/>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pPr algn="ctr"/>
            <a:r>
              <a:rPr lang="en-US" dirty="0"/>
              <a:t>Login Page</a:t>
            </a:r>
          </a:p>
        </p:txBody>
      </p:sp>
      <p:pic>
        <p:nvPicPr>
          <p:cNvPr id="11" name="Picture 10">
            <a:extLst>
              <a:ext uri="{FF2B5EF4-FFF2-40B4-BE49-F238E27FC236}">
                <a16:creationId xmlns:a16="http://schemas.microsoft.com/office/drawing/2014/main" id="{1BBEF67F-7439-45D8-A8E6-66D86231EA52}"/>
              </a:ext>
            </a:extLst>
          </p:cNvPr>
          <p:cNvPicPr>
            <a:picLocks noChangeAspect="1"/>
          </p:cNvPicPr>
          <p:nvPr/>
        </p:nvPicPr>
        <p:blipFill>
          <a:blip r:embed="rId4"/>
          <a:stretch>
            <a:fillRect/>
          </a:stretch>
        </p:blipFill>
        <p:spPr>
          <a:xfrm>
            <a:off x="8330794" y="1108479"/>
            <a:ext cx="3590153" cy="3397684"/>
          </a:xfrm>
          <a:prstGeom prst="rect">
            <a:avLst/>
          </a:prstGeom>
        </p:spPr>
      </p:pic>
      <p:sp>
        <p:nvSpPr>
          <p:cNvPr id="13" name="TextBox 12">
            <a:extLst>
              <a:ext uri="{FF2B5EF4-FFF2-40B4-BE49-F238E27FC236}">
                <a16:creationId xmlns:a16="http://schemas.microsoft.com/office/drawing/2014/main" id="{DEC011CC-11A3-40AD-BE28-966CB564869E}"/>
              </a:ext>
            </a:extLst>
          </p:cNvPr>
          <p:cNvSpPr txBox="1"/>
          <p:nvPr/>
        </p:nvSpPr>
        <p:spPr>
          <a:xfrm>
            <a:off x="2570879" y="4981652"/>
            <a:ext cx="7541971" cy="369332"/>
          </a:xfrm>
          <a:prstGeom prst="rect">
            <a:avLst/>
          </a:prstGeom>
          <a:noFill/>
        </p:spPr>
        <p:txBody>
          <a:bodyPr wrap="square" rtlCol="0">
            <a:spAutoFit/>
          </a:bodyPr>
          <a:lstStyle/>
          <a:p>
            <a:r>
              <a:rPr lang="en-US" dirty="0"/>
              <a:t>Sample screenshots of the designed and developed webpage</a:t>
            </a:r>
          </a:p>
        </p:txBody>
      </p:sp>
    </p:spTree>
    <p:extLst>
      <p:ext uri="{BB962C8B-B14F-4D97-AF65-F5344CB8AC3E}">
        <p14:creationId xmlns:p14="http://schemas.microsoft.com/office/powerpoint/2010/main" val="1323816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63B6F-D6D5-4613-85C2-5855B02378E3}"/>
              </a:ext>
            </a:extLst>
          </p:cNvPr>
          <p:cNvSpPr>
            <a:spLocks noGrp="1"/>
          </p:cNvSpPr>
          <p:nvPr>
            <p:ph type="title" idx="4294967295"/>
          </p:nvPr>
        </p:nvSpPr>
        <p:spPr>
          <a:xfrm>
            <a:off x="914401" y="262865"/>
            <a:ext cx="3449412" cy="773113"/>
          </a:xfrm>
        </p:spPr>
        <p:txBody>
          <a:bodyPr>
            <a:normAutofit/>
          </a:bodyPr>
          <a:lstStyle/>
          <a:p>
            <a:r>
              <a:rPr lang="en-US" sz="2800" dirty="0"/>
              <a:t>User main page</a:t>
            </a:r>
          </a:p>
        </p:txBody>
      </p:sp>
      <p:sp>
        <p:nvSpPr>
          <p:cNvPr id="6" name="Title 1">
            <a:extLst>
              <a:ext uri="{FF2B5EF4-FFF2-40B4-BE49-F238E27FC236}">
                <a16:creationId xmlns:a16="http://schemas.microsoft.com/office/drawing/2014/main" id="{2C9B9D1F-77FB-4F7C-9530-F53448C39616}"/>
              </a:ext>
            </a:extLst>
          </p:cNvPr>
          <p:cNvSpPr txBox="1">
            <a:spLocks/>
          </p:cNvSpPr>
          <p:nvPr/>
        </p:nvSpPr>
        <p:spPr>
          <a:xfrm>
            <a:off x="4667098" y="495466"/>
            <a:ext cx="3196742" cy="540512"/>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pPr algn="ctr"/>
            <a:r>
              <a:rPr lang="en-US" dirty="0"/>
              <a:t>Mission Page</a:t>
            </a:r>
          </a:p>
        </p:txBody>
      </p:sp>
      <p:sp>
        <p:nvSpPr>
          <p:cNvPr id="9" name="Title 1">
            <a:extLst>
              <a:ext uri="{FF2B5EF4-FFF2-40B4-BE49-F238E27FC236}">
                <a16:creationId xmlns:a16="http://schemas.microsoft.com/office/drawing/2014/main" id="{DFF49CFA-E7A5-4B0C-B866-A96476AF371E}"/>
              </a:ext>
            </a:extLst>
          </p:cNvPr>
          <p:cNvSpPr txBox="1">
            <a:spLocks/>
          </p:cNvSpPr>
          <p:nvPr/>
        </p:nvSpPr>
        <p:spPr>
          <a:xfrm>
            <a:off x="8330794" y="547850"/>
            <a:ext cx="2802940" cy="540512"/>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pPr algn="ctr"/>
            <a:r>
              <a:rPr lang="en-US" dirty="0"/>
              <a:t>Question Page</a:t>
            </a:r>
          </a:p>
        </p:txBody>
      </p:sp>
      <p:sp>
        <p:nvSpPr>
          <p:cNvPr id="13" name="TextBox 12">
            <a:extLst>
              <a:ext uri="{FF2B5EF4-FFF2-40B4-BE49-F238E27FC236}">
                <a16:creationId xmlns:a16="http://schemas.microsoft.com/office/drawing/2014/main" id="{DEC011CC-11A3-40AD-BE28-966CB564869E}"/>
              </a:ext>
            </a:extLst>
          </p:cNvPr>
          <p:cNvSpPr txBox="1"/>
          <p:nvPr/>
        </p:nvSpPr>
        <p:spPr>
          <a:xfrm>
            <a:off x="2570879" y="4981652"/>
            <a:ext cx="7541971" cy="369332"/>
          </a:xfrm>
          <a:prstGeom prst="rect">
            <a:avLst/>
          </a:prstGeom>
          <a:noFill/>
        </p:spPr>
        <p:txBody>
          <a:bodyPr wrap="square" rtlCol="0">
            <a:spAutoFit/>
          </a:bodyPr>
          <a:lstStyle/>
          <a:p>
            <a:r>
              <a:rPr lang="en-US" dirty="0"/>
              <a:t>Sample screenshots of the designed and developed webpage</a:t>
            </a:r>
          </a:p>
        </p:txBody>
      </p:sp>
      <p:pic>
        <p:nvPicPr>
          <p:cNvPr id="4" name="Picture 3">
            <a:extLst>
              <a:ext uri="{FF2B5EF4-FFF2-40B4-BE49-F238E27FC236}">
                <a16:creationId xmlns:a16="http://schemas.microsoft.com/office/drawing/2014/main" id="{9E4CED94-2EC2-4187-A871-A5E188236204}"/>
              </a:ext>
            </a:extLst>
          </p:cNvPr>
          <p:cNvPicPr>
            <a:picLocks noChangeAspect="1"/>
          </p:cNvPicPr>
          <p:nvPr/>
        </p:nvPicPr>
        <p:blipFill>
          <a:blip r:embed="rId2"/>
          <a:stretch>
            <a:fillRect/>
          </a:stretch>
        </p:blipFill>
        <p:spPr>
          <a:xfrm>
            <a:off x="841248" y="1356017"/>
            <a:ext cx="3535976" cy="3208667"/>
          </a:xfrm>
          <a:prstGeom prst="rect">
            <a:avLst/>
          </a:prstGeom>
        </p:spPr>
      </p:pic>
      <p:pic>
        <p:nvPicPr>
          <p:cNvPr id="10" name="Picture 9">
            <a:extLst>
              <a:ext uri="{FF2B5EF4-FFF2-40B4-BE49-F238E27FC236}">
                <a16:creationId xmlns:a16="http://schemas.microsoft.com/office/drawing/2014/main" id="{B103F52F-B77D-4976-ABF7-84EE06A4F023}"/>
              </a:ext>
            </a:extLst>
          </p:cNvPr>
          <p:cNvPicPr>
            <a:picLocks noChangeAspect="1"/>
          </p:cNvPicPr>
          <p:nvPr/>
        </p:nvPicPr>
        <p:blipFill>
          <a:blip r:embed="rId3"/>
          <a:stretch>
            <a:fillRect/>
          </a:stretch>
        </p:blipFill>
        <p:spPr>
          <a:xfrm>
            <a:off x="4535717" y="1356017"/>
            <a:ext cx="3723144" cy="3303766"/>
          </a:xfrm>
          <a:prstGeom prst="rect">
            <a:avLst/>
          </a:prstGeom>
        </p:spPr>
      </p:pic>
      <p:pic>
        <p:nvPicPr>
          <p:cNvPr id="14" name="Picture 13">
            <a:extLst>
              <a:ext uri="{FF2B5EF4-FFF2-40B4-BE49-F238E27FC236}">
                <a16:creationId xmlns:a16="http://schemas.microsoft.com/office/drawing/2014/main" id="{FFBAB02E-3813-43D4-A7B6-C1A7DD1C0629}"/>
              </a:ext>
            </a:extLst>
          </p:cNvPr>
          <p:cNvPicPr>
            <a:picLocks noChangeAspect="1"/>
          </p:cNvPicPr>
          <p:nvPr/>
        </p:nvPicPr>
        <p:blipFill>
          <a:blip r:embed="rId4"/>
          <a:stretch>
            <a:fillRect/>
          </a:stretch>
        </p:blipFill>
        <p:spPr>
          <a:xfrm>
            <a:off x="8417354" y="1410231"/>
            <a:ext cx="3638096" cy="3249552"/>
          </a:xfrm>
          <a:prstGeom prst="rect">
            <a:avLst/>
          </a:prstGeom>
        </p:spPr>
      </p:pic>
    </p:spTree>
    <p:extLst>
      <p:ext uri="{BB962C8B-B14F-4D97-AF65-F5344CB8AC3E}">
        <p14:creationId xmlns:p14="http://schemas.microsoft.com/office/powerpoint/2010/main" val="2235126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63B6F-D6D5-4613-85C2-5855B02378E3}"/>
              </a:ext>
            </a:extLst>
          </p:cNvPr>
          <p:cNvSpPr>
            <a:spLocks noGrp="1"/>
          </p:cNvSpPr>
          <p:nvPr>
            <p:ph type="title" idx="4294967295"/>
          </p:nvPr>
        </p:nvSpPr>
        <p:spPr>
          <a:xfrm>
            <a:off x="914401" y="262865"/>
            <a:ext cx="3449412" cy="773113"/>
          </a:xfrm>
        </p:spPr>
        <p:txBody>
          <a:bodyPr>
            <a:normAutofit/>
          </a:bodyPr>
          <a:lstStyle/>
          <a:p>
            <a:r>
              <a:rPr lang="en-US" sz="2800" dirty="0"/>
              <a:t>Admin main page</a:t>
            </a:r>
          </a:p>
        </p:txBody>
      </p:sp>
      <p:sp>
        <p:nvSpPr>
          <p:cNvPr id="6" name="Title 1">
            <a:extLst>
              <a:ext uri="{FF2B5EF4-FFF2-40B4-BE49-F238E27FC236}">
                <a16:creationId xmlns:a16="http://schemas.microsoft.com/office/drawing/2014/main" id="{2C9B9D1F-77FB-4F7C-9530-F53448C39616}"/>
              </a:ext>
            </a:extLst>
          </p:cNvPr>
          <p:cNvSpPr txBox="1">
            <a:spLocks/>
          </p:cNvSpPr>
          <p:nvPr/>
        </p:nvSpPr>
        <p:spPr>
          <a:xfrm>
            <a:off x="4667098" y="495466"/>
            <a:ext cx="3196742" cy="540512"/>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pPr algn="ctr"/>
            <a:r>
              <a:rPr lang="en-US" dirty="0"/>
              <a:t>Add Mission Page</a:t>
            </a:r>
          </a:p>
        </p:txBody>
      </p:sp>
      <p:sp>
        <p:nvSpPr>
          <p:cNvPr id="9" name="Title 1">
            <a:extLst>
              <a:ext uri="{FF2B5EF4-FFF2-40B4-BE49-F238E27FC236}">
                <a16:creationId xmlns:a16="http://schemas.microsoft.com/office/drawing/2014/main" id="{DFF49CFA-E7A5-4B0C-B866-A96476AF371E}"/>
              </a:ext>
            </a:extLst>
          </p:cNvPr>
          <p:cNvSpPr txBox="1">
            <a:spLocks/>
          </p:cNvSpPr>
          <p:nvPr/>
        </p:nvSpPr>
        <p:spPr>
          <a:xfrm>
            <a:off x="8330794" y="547850"/>
            <a:ext cx="2802940" cy="540512"/>
          </a:xfrm>
          <a:prstGeom prst="rect">
            <a:avLst/>
          </a:prstGeom>
        </p:spPr>
        <p:txBody>
          <a:bodyPr vert="horz" lIns="91440" tIns="45720" rIns="91440" bIns="45720" rtlCol="0" anchor="b">
            <a:normAutofit fontScale="55000" lnSpcReduction="20000"/>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pPr algn="ctr"/>
            <a:r>
              <a:rPr lang="en-US" dirty="0"/>
              <a:t>View Mission Page</a:t>
            </a:r>
          </a:p>
        </p:txBody>
      </p:sp>
      <p:sp>
        <p:nvSpPr>
          <p:cNvPr id="13" name="TextBox 12">
            <a:extLst>
              <a:ext uri="{FF2B5EF4-FFF2-40B4-BE49-F238E27FC236}">
                <a16:creationId xmlns:a16="http://schemas.microsoft.com/office/drawing/2014/main" id="{DEC011CC-11A3-40AD-BE28-966CB564869E}"/>
              </a:ext>
            </a:extLst>
          </p:cNvPr>
          <p:cNvSpPr txBox="1"/>
          <p:nvPr/>
        </p:nvSpPr>
        <p:spPr>
          <a:xfrm>
            <a:off x="2570879" y="4981652"/>
            <a:ext cx="7541971" cy="369332"/>
          </a:xfrm>
          <a:prstGeom prst="rect">
            <a:avLst/>
          </a:prstGeom>
          <a:noFill/>
        </p:spPr>
        <p:txBody>
          <a:bodyPr wrap="square" rtlCol="0">
            <a:spAutoFit/>
          </a:bodyPr>
          <a:lstStyle/>
          <a:p>
            <a:r>
              <a:rPr lang="en-US" dirty="0"/>
              <a:t>Sample screenshots of the designed and developed webpage</a:t>
            </a:r>
          </a:p>
        </p:txBody>
      </p:sp>
      <p:pic>
        <p:nvPicPr>
          <p:cNvPr id="8" name="Picture 7">
            <a:extLst>
              <a:ext uri="{FF2B5EF4-FFF2-40B4-BE49-F238E27FC236}">
                <a16:creationId xmlns:a16="http://schemas.microsoft.com/office/drawing/2014/main" id="{4D3E4D5A-6F6E-42FF-85E3-9C20DB2CBAE7}"/>
              </a:ext>
            </a:extLst>
          </p:cNvPr>
          <p:cNvPicPr>
            <a:picLocks noChangeAspect="1"/>
          </p:cNvPicPr>
          <p:nvPr/>
        </p:nvPicPr>
        <p:blipFill>
          <a:blip r:embed="rId2"/>
          <a:stretch>
            <a:fillRect/>
          </a:stretch>
        </p:blipFill>
        <p:spPr>
          <a:xfrm>
            <a:off x="286253" y="1227351"/>
            <a:ext cx="3934617" cy="3359279"/>
          </a:xfrm>
          <a:prstGeom prst="rect">
            <a:avLst/>
          </a:prstGeom>
        </p:spPr>
      </p:pic>
      <p:pic>
        <p:nvPicPr>
          <p:cNvPr id="12" name="Picture 11">
            <a:extLst>
              <a:ext uri="{FF2B5EF4-FFF2-40B4-BE49-F238E27FC236}">
                <a16:creationId xmlns:a16="http://schemas.microsoft.com/office/drawing/2014/main" id="{DB0FCE22-C429-4220-8FF9-8E86EAC073B6}"/>
              </a:ext>
            </a:extLst>
          </p:cNvPr>
          <p:cNvPicPr>
            <a:picLocks noChangeAspect="1"/>
          </p:cNvPicPr>
          <p:nvPr/>
        </p:nvPicPr>
        <p:blipFill>
          <a:blip r:embed="rId3"/>
          <a:stretch>
            <a:fillRect/>
          </a:stretch>
        </p:blipFill>
        <p:spPr>
          <a:xfrm>
            <a:off x="4286707" y="1219435"/>
            <a:ext cx="3934617" cy="3359279"/>
          </a:xfrm>
          <a:prstGeom prst="rect">
            <a:avLst/>
          </a:prstGeom>
        </p:spPr>
      </p:pic>
      <p:pic>
        <p:nvPicPr>
          <p:cNvPr id="16" name="Picture 15">
            <a:extLst>
              <a:ext uri="{FF2B5EF4-FFF2-40B4-BE49-F238E27FC236}">
                <a16:creationId xmlns:a16="http://schemas.microsoft.com/office/drawing/2014/main" id="{44ADF1D5-A7A8-437F-909B-E791888F161A}"/>
              </a:ext>
            </a:extLst>
          </p:cNvPr>
          <p:cNvPicPr>
            <a:picLocks noChangeAspect="1"/>
          </p:cNvPicPr>
          <p:nvPr/>
        </p:nvPicPr>
        <p:blipFill>
          <a:blip r:embed="rId4"/>
          <a:stretch>
            <a:fillRect/>
          </a:stretch>
        </p:blipFill>
        <p:spPr>
          <a:xfrm>
            <a:off x="8330794" y="1307394"/>
            <a:ext cx="3461308" cy="3271320"/>
          </a:xfrm>
          <a:prstGeom prst="rect">
            <a:avLst/>
          </a:prstGeom>
        </p:spPr>
      </p:pic>
    </p:spTree>
    <p:extLst>
      <p:ext uri="{BB962C8B-B14F-4D97-AF65-F5344CB8AC3E}">
        <p14:creationId xmlns:p14="http://schemas.microsoft.com/office/powerpoint/2010/main" val="2149291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7C4707-9C68-44ED-A6DE-88FF7A50F4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B69060A4-9EDF-4FB5-87A8-A9FC83E44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663" y="217714"/>
            <a:ext cx="6968018" cy="6640286"/>
          </a:xfrm>
          <a:custGeom>
            <a:avLst/>
            <a:gdLst>
              <a:gd name="connsiteX0" fmla="*/ 6352331 w 6968018"/>
              <a:gd name="connsiteY0" fmla="*/ 0 h 6643444"/>
              <a:gd name="connsiteX1" fmla="*/ 6968018 w 6968018"/>
              <a:gd name="connsiteY1" fmla="*/ 6643444 h 6643444"/>
              <a:gd name="connsiteX2" fmla="*/ 561128 w 6968018"/>
              <a:gd name="connsiteY2" fmla="*/ 6643444 h 6643444"/>
              <a:gd name="connsiteX3" fmla="*/ 0 w 6968018"/>
              <a:gd name="connsiteY3" fmla="*/ 588709 h 6643444"/>
            </a:gdLst>
            <a:ahLst/>
            <a:cxnLst>
              <a:cxn ang="0">
                <a:pos x="connsiteX0" y="connsiteY0"/>
              </a:cxn>
              <a:cxn ang="0">
                <a:pos x="connsiteX1" y="connsiteY1"/>
              </a:cxn>
              <a:cxn ang="0">
                <a:pos x="connsiteX2" y="connsiteY2"/>
              </a:cxn>
              <a:cxn ang="0">
                <a:pos x="connsiteX3" y="connsiteY3"/>
              </a:cxn>
            </a:cxnLst>
            <a:rect l="l" t="t" r="r" b="b"/>
            <a:pathLst>
              <a:path w="6968018" h="6643444">
                <a:moveTo>
                  <a:pt x="6352331" y="0"/>
                </a:moveTo>
                <a:lnTo>
                  <a:pt x="6968018" y="6643444"/>
                </a:lnTo>
                <a:lnTo>
                  <a:pt x="561128" y="6643444"/>
                </a:lnTo>
                <a:lnTo>
                  <a:pt x="0" y="588709"/>
                </a:lnTo>
                <a:close/>
              </a:path>
            </a:pathLst>
          </a:custGeom>
          <a:solidFill>
            <a:schemeClr val="tx1"/>
          </a:solidFill>
          <a:ln w="12700" cap="flat" cmpd="sng" algn="ctr">
            <a:no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E937A4B0-1638-4AFA-91A5-60F8BB498C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764" y="379444"/>
            <a:ext cx="6678117" cy="6490996"/>
          </a:xfrm>
          <a:custGeom>
            <a:avLst/>
            <a:gdLst>
              <a:gd name="connsiteX0" fmla="*/ 6004504 w 6647705"/>
              <a:gd name="connsiteY0" fmla="*/ 217 h 6461436"/>
              <a:gd name="connsiteX1" fmla="*/ 6043316 w 6647705"/>
              <a:gd name="connsiteY1" fmla="*/ 21512 h 6461436"/>
              <a:gd name="connsiteX2" fmla="*/ 6200652 w 6647705"/>
              <a:gd name="connsiteY2" fmla="*/ 1719217 h 6461436"/>
              <a:gd name="connsiteX3" fmla="*/ 6206825 w 6647705"/>
              <a:gd name="connsiteY3" fmla="*/ 1785827 h 6461436"/>
              <a:gd name="connsiteX4" fmla="*/ 6221227 w 6647705"/>
              <a:gd name="connsiteY4" fmla="*/ 1822016 h 6461436"/>
              <a:gd name="connsiteX5" fmla="*/ 6237305 w 6647705"/>
              <a:gd name="connsiteY5" fmla="*/ 1858891 h 6461436"/>
              <a:gd name="connsiteX6" fmla="*/ 6245339 w 6647705"/>
              <a:gd name="connsiteY6" fmla="*/ 2011010 h 6461436"/>
              <a:gd name="connsiteX7" fmla="*/ 6243065 w 6647705"/>
              <a:gd name="connsiteY7" fmla="*/ 2066060 h 6461436"/>
              <a:gd name="connsiteX8" fmla="*/ 6238739 w 6647705"/>
              <a:gd name="connsiteY8" fmla="*/ 2104210 h 6461436"/>
              <a:gd name="connsiteX9" fmla="*/ 6237021 w 6647705"/>
              <a:gd name="connsiteY9" fmla="*/ 2111648 h 6461436"/>
              <a:gd name="connsiteX10" fmla="*/ 6259718 w 6647705"/>
              <a:gd name="connsiteY10" fmla="*/ 2356556 h 6461436"/>
              <a:gd name="connsiteX11" fmla="*/ 6264060 w 6647705"/>
              <a:gd name="connsiteY11" fmla="*/ 2374375 h 6461436"/>
              <a:gd name="connsiteX12" fmla="*/ 6267041 w 6647705"/>
              <a:gd name="connsiteY12" fmla="*/ 2435573 h 6461436"/>
              <a:gd name="connsiteX13" fmla="*/ 6271496 w 6647705"/>
              <a:gd name="connsiteY13" fmla="*/ 2444087 h 6461436"/>
              <a:gd name="connsiteX14" fmla="*/ 6647705 w 6647705"/>
              <a:gd name="connsiteY14" fmla="*/ 6461436 h 6461436"/>
              <a:gd name="connsiteX15" fmla="*/ 545408 w 6647705"/>
              <a:gd name="connsiteY15" fmla="*/ 6461436 h 6461436"/>
              <a:gd name="connsiteX16" fmla="*/ 544170 w 6647705"/>
              <a:gd name="connsiteY16" fmla="*/ 6448085 h 6461436"/>
              <a:gd name="connsiteX17" fmla="*/ 533573 w 6647705"/>
              <a:gd name="connsiteY17" fmla="*/ 6434067 h 6461436"/>
              <a:gd name="connsiteX18" fmla="*/ 522439 w 6647705"/>
              <a:gd name="connsiteY18" fmla="*/ 6388375 h 6461436"/>
              <a:gd name="connsiteX19" fmla="*/ 518228 w 6647705"/>
              <a:gd name="connsiteY19" fmla="*/ 6357352 h 6461436"/>
              <a:gd name="connsiteX20" fmla="*/ 518072 w 6647705"/>
              <a:gd name="connsiteY20" fmla="*/ 6352810 h 6461436"/>
              <a:gd name="connsiteX21" fmla="*/ 523971 w 6647705"/>
              <a:gd name="connsiteY21" fmla="*/ 6314577 h 6461436"/>
              <a:gd name="connsiteX22" fmla="*/ 518934 w 6647705"/>
              <a:gd name="connsiteY22" fmla="*/ 6311532 h 6461436"/>
              <a:gd name="connsiteX23" fmla="*/ 513042 w 6647705"/>
              <a:gd name="connsiteY23" fmla="*/ 6300271 h 6461436"/>
              <a:gd name="connsiteX24" fmla="*/ 517740 w 6647705"/>
              <a:gd name="connsiteY24" fmla="*/ 6289716 h 6461436"/>
              <a:gd name="connsiteX25" fmla="*/ 523418 w 6647705"/>
              <a:gd name="connsiteY25" fmla="*/ 6241814 h 6461436"/>
              <a:gd name="connsiteX26" fmla="*/ 523922 w 6647705"/>
              <a:gd name="connsiteY26" fmla="*/ 6229603 h 6461436"/>
              <a:gd name="connsiteX27" fmla="*/ 67 w 6647705"/>
              <a:gd name="connsiteY27" fmla="*/ 577048 h 6461436"/>
              <a:gd name="connsiteX28" fmla="*/ 34408 w 6647705"/>
              <a:gd name="connsiteY28" fmla="*/ 548975 h 6461436"/>
              <a:gd name="connsiteX29" fmla="*/ 6004504 w 6647705"/>
              <a:gd name="connsiteY29" fmla="*/ 217 h 646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647705" h="6461436">
                <a:moveTo>
                  <a:pt x="6004504" y="217"/>
                </a:moveTo>
                <a:cubicBezTo>
                  <a:pt x="6024678" y="-1575"/>
                  <a:pt x="6042004" y="7929"/>
                  <a:pt x="6043316" y="21512"/>
                </a:cubicBezTo>
                <a:lnTo>
                  <a:pt x="6200652" y="1719217"/>
                </a:lnTo>
                <a:lnTo>
                  <a:pt x="6206825" y="1785827"/>
                </a:lnTo>
                <a:lnTo>
                  <a:pt x="6221227" y="1822016"/>
                </a:lnTo>
                <a:cubicBezTo>
                  <a:pt x="6213856" y="1837795"/>
                  <a:pt x="6231996" y="1847154"/>
                  <a:pt x="6237305" y="1858891"/>
                </a:cubicBezTo>
                <a:lnTo>
                  <a:pt x="6245339" y="2011010"/>
                </a:lnTo>
                <a:lnTo>
                  <a:pt x="6243065" y="2066060"/>
                </a:lnTo>
                <a:lnTo>
                  <a:pt x="6238739" y="2104210"/>
                </a:lnTo>
                <a:lnTo>
                  <a:pt x="6237021" y="2111648"/>
                </a:lnTo>
                <a:lnTo>
                  <a:pt x="6259718" y="2356556"/>
                </a:lnTo>
                <a:lnTo>
                  <a:pt x="6264060" y="2374375"/>
                </a:lnTo>
                <a:lnTo>
                  <a:pt x="6267041" y="2435573"/>
                </a:lnTo>
                <a:lnTo>
                  <a:pt x="6271496" y="2444087"/>
                </a:lnTo>
                <a:lnTo>
                  <a:pt x="6647705" y="6461436"/>
                </a:lnTo>
                <a:lnTo>
                  <a:pt x="545408" y="6461436"/>
                </a:lnTo>
                <a:lnTo>
                  <a:pt x="544170" y="6448085"/>
                </a:lnTo>
                <a:lnTo>
                  <a:pt x="533573" y="6434067"/>
                </a:lnTo>
                <a:lnTo>
                  <a:pt x="522439" y="6388375"/>
                </a:lnTo>
                <a:lnTo>
                  <a:pt x="518228" y="6357352"/>
                </a:lnTo>
                <a:lnTo>
                  <a:pt x="518072" y="6352810"/>
                </a:lnTo>
                <a:lnTo>
                  <a:pt x="523971" y="6314577"/>
                </a:lnTo>
                <a:cubicBezTo>
                  <a:pt x="522183" y="6313865"/>
                  <a:pt x="520483" y="6312841"/>
                  <a:pt x="518934" y="6311532"/>
                </a:cubicBezTo>
                <a:lnTo>
                  <a:pt x="513042" y="6300271"/>
                </a:lnTo>
                <a:lnTo>
                  <a:pt x="517740" y="6289716"/>
                </a:lnTo>
                <a:lnTo>
                  <a:pt x="523418" y="6241814"/>
                </a:lnTo>
                <a:lnTo>
                  <a:pt x="523922" y="6229603"/>
                </a:lnTo>
                <a:lnTo>
                  <a:pt x="67" y="577048"/>
                </a:lnTo>
                <a:cubicBezTo>
                  <a:pt x="-1138" y="563427"/>
                  <a:pt x="14205" y="550882"/>
                  <a:pt x="34408" y="548975"/>
                </a:cubicBezTo>
                <a:cubicBezTo>
                  <a:pt x="2024440" y="366055"/>
                  <a:pt x="4014473" y="183136"/>
                  <a:pt x="6004504" y="217"/>
                </a:cubicBezTo>
                <a:close/>
              </a:path>
            </a:pathLst>
          </a:cu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he planet earth taken from the outer space">
            <a:extLst>
              <a:ext uri="{FF2B5EF4-FFF2-40B4-BE49-F238E27FC236}">
                <a16:creationId xmlns:a16="http://schemas.microsoft.com/office/drawing/2014/main" id="{87A8AA8E-05B8-42C0-B3AE-9F0AE2096035}"/>
              </a:ext>
            </a:extLst>
          </p:cNvPr>
          <p:cNvPicPr>
            <a:picLocks noChangeAspect="1"/>
          </p:cNvPicPr>
          <p:nvPr/>
        </p:nvPicPr>
        <p:blipFill rotWithShape="1">
          <a:blip r:embed="rId3">
            <a:alphaModFix amt="84000"/>
          </a:blip>
          <a:srcRect l="32869" r="1" b="1"/>
          <a:stretch/>
        </p:blipFill>
        <p:spPr>
          <a:xfrm>
            <a:off x="457850" y="379444"/>
            <a:ext cx="6678117" cy="6490996"/>
          </a:xfrm>
          <a:custGeom>
            <a:avLst/>
            <a:gdLst/>
            <a:ahLst/>
            <a:cxnLst/>
            <a:rect l="l" t="t" r="r" b="b"/>
            <a:pathLst>
              <a:path w="6647705" h="6461436">
                <a:moveTo>
                  <a:pt x="6004504" y="217"/>
                </a:moveTo>
                <a:cubicBezTo>
                  <a:pt x="6024678" y="-1575"/>
                  <a:pt x="6042004" y="7929"/>
                  <a:pt x="6043316" y="21512"/>
                </a:cubicBezTo>
                <a:lnTo>
                  <a:pt x="6200652" y="1719217"/>
                </a:lnTo>
                <a:lnTo>
                  <a:pt x="6206825" y="1785827"/>
                </a:lnTo>
                <a:lnTo>
                  <a:pt x="6221227" y="1822016"/>
                </a:lnTo>
                <a:cubicBezTo>
                  <a:pt x="6213856" y="1837795"/>
                  <a:pt x="6231996" y="1847154"/>
                  <a:pt x="6237305" y="1858891"/>
                </a:cubicBezTo>
                <a:lnTo>
                  <a:pt x="6245339" y="2011010"/>
                </a:lnTo>
                <a:lnTo>
                  <a:pt x="6243065" y="2066060"/>
                </a:lnTo>
                <a:lnTo>
                  <a:pt x="6238739" y="2104210"/>
                </a:lnTo>
                <a:lnTo>
                  <a:pt x="6237021" y="2111648"/>
                </a:lnTo>
                <a:lnTo>
                  <a:pt x="6259718" y="2356556"/>
                </a:lnTo>
                <a:lnTo>
                  <a:pt x="6264060" y="2374375"/>
                </a:lnTo>
                <a:lnTo>
                  <a:pt x="6267041" y="2435573"/>
                </a:lnTo>
                <a:lnTo>
                  <a:pt x="6271496" y="2444087"/>
                </a:lnTo>
                <a:lnTo>
                  <a:pt x="6647705" y="6461436"/>
                </a:lnTo>
                <a:lnTo>
                  <a:pt x="545408" y="6461436"/>
                </a:lnTo>
                <a:lnTo>
                  <a:pt x="544170" y="6448085"/>
                </a:lnTo>
                <a:lnTo>
                  <a:pt x="533573" y="6434067"/>
                </a:lnTo>
                <a:lnTo>
                  <a:pt x="522439" y="6388375"/>
                </a:lnTo>
                <a:lnTo>
                  <a:pt x="518228" y="6357352"/>
                </a:lnTo>
                <a:lnTo>
                  <a:pt x="518072" y="6352810"/>
                </a:lnTo>
                <a:lnTo>
                  <a:pt x="523971" y="6314577"/>
                </a:lnTo>
                <a:cubicBezTo>
                  <a:pt x="522183" y="6313865"/>
                  <a:pt x="520483" y="6312841"/>
                  <a:pt x="518934" y="6311532"/>
                </a:cubicBezTo>
                <a:lnTo>
                  <a:pt x="513042" y="6300271"/>
                </a:lnTo>
                <a:lnTo>
                  <a:pt x="517740" y="6289716"/>
                </a:lnTo>
                <a:lnTo>
                  <a:pt x="523418" y="6241814"/>
                </a:lnTo>
                <a:lnTo>
                  <a:pt x="523922" y="6229603"/>
                </a:lnTo>
                <a:lnTo>
                  <a:pt x="67" y="577048"/>
                </a:lnTo>
                <a:cubicBezTo>
                  <a:pt x="-1138" y="563427"/>
                  <a:pt x="14205" y="550882"/>
                  <a:pt x="34408" y="548975"/>
                </a:cubicBezTo>
                <a:cubicBezTo>
                  <a:pt x="2024440" y="366055"/>
                  <a:pt x="4014473" y="183136"/>
                  <a:pt x="6004504" y="217"/>
                </a:cubicBezTo>
                <a:close/>
              </a:path>
            </a:pathLst>
          </a:custGeom>
        </p:spPr>
      </p:pic>
      <p:sp>
        <p:nvSpPr>
          <p:cNvPr id="2" name="Title 1">
            <a:extLst>
              <a:ext uri="{FF2B5EF4-FFF2-40B4-BE49-F238E27FC236}">
                <a16:creationId xmlns:a16="http://schemas.microsoft.com/office/drawing/2014/main" id="{83188563-0D61-4821-9185-CE9CA059F1C3}"/>
              </a:ext>
            </a:extLst>
          </p:cNvPr>
          <p:cNvSpPr>
            <a:spLocks noGrp="1"/>
          </p:cNvSpPr>
          <p:nvPr>
            <p:ph type="title"/>
          </p:nvPr>
        </p:nvSpPr>
        <p:spPr>
          <a:xfrm>
            <a:off x="5933208" y="681036"/>
            <a:ext cx="5572992" cy="1916505"/>
          </a:xfrm>
        </p:spPr>
        <p:txBody>
          <a:bodyPr>
            <a:normAutofit/>
          </a:bodyPr>
          <a:lstStyle/>
          <a:p>
            <a:r>
              <a:rPr lang="en-US" dirty="0"/>
              <a:t>Future Works </a:t>
            </a:r>
          </a:p>
        </p:txBody>
      </p:sp>
      <p:sp>
        <p:nvSpPr>
          <p:cNvPr id="15" name="Freeform: Shape 14">
            <a:extLst>
              <a:ext uri="{FF2B5EF4-FFF2-40B4-BE49-F238E27FC236}">
                <a16:creationId xmlns:a16="http://schemas.microsoft.com/office/drawing/2014/main" id="{60376AD7-5814-4A2B-B3FC-395355E39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830335">
            <a:off x="463402" y="118600"/>
            <a:ext cx="444795" cy="1868387"/>
          </a:xfrm>
          <a:custGeom>
            <a:avLst/>
            <a:gdLst>
              <a:gd name="connsiteX0" fmla="*/ 0 w 444795"/>
              <a:gd name="connsiteY0" fmla="*/ 78388 h 1868387"/>
              <a:gd name="connsiteX1" fmla="*/ 39454 w 444795"/>
              <a:gd name="connsiteY1" fmla="*/ 66552 h 1868387"/>
              <a:gd name="connsiteX2" fmla="*/ 139617 w 444795"/>
              <a:gd name="connsiteY2" fmla="*/ 42263 h 1868387"/>
              <a:gd name="connsiteX3" fmla="*/ 193778 w 444795"/>
              <a:gd name="connsiteY3" fmla="*/ 51160 h 1868387"/>
              <a:gd name="connsiteX4" fmla="*/ 261389 w 444795"/>
              <a:gd name="connsiteY4" fmla="*/ 36852 h 1868387"/>
              <a:gd name="connsiteX5" fmla="*/ 274876 w 444795"/>
              <a:gd name="connsiteY5" fmla="*/ 37840 h 1868387"/>
              <a:gd name="connsiteX6" fmla="*/ 280032 w 444795"/>
              <a:gd name="connsiteY6" fmla="*/ 48921 h 1868387"/>
              <a:gd name="connsiteX7" fmla="*/ 284781 w 444795"/>
              <a:gd name="connsiteY7" fmla="*/ 50980 h 1868387"/>
              <a:gd name="connsiteX8" fmla="*/ 300007 w 444795"/>
              <a:gd name="connsiteY8" fmla="*/ 37078 h 1868387"/>
              <a:gd name="connsiteX9" fmla="*/ 375999 w 444795"/>
              <a:gd name="connsiteY9" fmla="*/ 45281 h 1868387"/>
              <a:gd name="connsiteX10" fmla="*/ 417584 w 444795"/>
              <a:gd name="connsiteY10" fmla="*/ 9727 h 1868387"/>
              <a:gd name="connsiteX11" fmla="*/ 444795 w 444795"/>
              <a:gd name="connsiteY11" fmla="*/ 0 h 1868387"/>
              <a:gd name="connsiteX12" fmla="*/ 444795 w 444795"/>
              <a:gd name="connsiteY12" fmla="*/ 1864840 h 1868387"/>
              <a:gd name="connsiteX13" fmla="*/ 430079 w 444795"/>
              <a:gd name="connsiteY13" fmla="*/ 1860813 h 1868387"/>
              <a:gd name="connsiteX14" fmla="*/ 383783 w 444795"/>
              <a:gd name="connsiteY14" fmla="*/ 1862444 h 1868387"/>
              <a:gd name="connsiteX15" fmla="*/ 370358 w 444795"/>
              <a:gd name="connsiteY15" fmla="*/ 1868387 h 1868387"/>
              <a:gd name="connsiteX16" fmla="*/ 336658 w 444795"/>
              <a:gd name="connsiteY16" fmla="*/ 1868387 h 1868387"/>
              <a:gd name="connsiteX17" fmla="*/ 306546 w 444795"/>
              <a:gd name="connsiteY17" fmla="*/ 1858526 h 1868387"/>
              <a:gd name="connsiteX18" fmla="*/ 236457 w 444795"/>
              <a:gd name="connsiteY18" fmla="*/ 1847671 h 1868387"/>
              <a:gd name="connsiteX19" fmla="*/ 205722 w 444795"/>
              <a:gd name="connsiteY19" fmla="*/ 1841430 h 1868387"/>
              <a:gd name="connsiteX20" fmla="*/ 181807 w 444795"/>
              <a:gd name="connsiteY20" fmla="*/ 1823771 h 1868387"/>
              <a:gd name="connsiteX21" fmla="*/ 178439 w 444795"/>
              <a:gd name="connsiteY21" fmla="*/ 1808957 h 1868387"/>
              <a:gd name="connsiteX22" fmla="*/ 161935 w 444795"/>
              <a:gd name="connsiteY22" fmla="*/ 1803551 h 1868387"/>
              <a:gd name="connsiteX23" fmla="*/ 158071 w 444795"/>
              <a:gd name="connsiteY23" fmla="*/ 1799541 h 1868387"/>
              <a:gd name="connsiteX24" fmla="*/ 135376 w 444795"/>
              <a:gd name="connsiteY24" fmla="*/ 1779136 h 1868387"/>
              <a:gd name="connsiteX25" fmla="*/ 132952 w 444795"/>
              <a:gd name="connsiteY25" fmla="*/ 1786380 h 1868387"/>
              <a:gd name="connsiteX26" fmla="*/ 0 w 444795"/>
              <a:gd name="connsiteY26" fmla="*/ 1663146 h 186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4795" h="1868387">
                <a:moveTo>
                  <a:pt x="0" y="78388"/>
                </a:moveTo>
                <a:lnTo>
                  <a:pt x="39454" y="66552"/>
                </a:lnTo>
                <a:cubicBezTo>
                  <a:pt x="73377" y="59047"/>
                  <a:pt x="108602" y="54461"/>
                  <a:pt x="139617" y="42263"/>
                </a:cubicBezTo>
                <a:cubicBezTo>
                  <a:pt x="180799" y="87869"/>
                  <a:pt x="156173" y="44723"/>
                  <a:pt x="193778" y="51160"/>
                </a:cubicBezTo>
                <a:lnTo>
                  <a:pt x="261389" y="36852"/>
                </a:lnTo>
                <a:lnTo>
                  <a:pt x="274876" y="37840"/>
                </a:lnTo>
                <a:lnTo>
                  <a:pt x="280032" y="48921"/>
                </a:lnTo>
                <a:lnTo>
                  <a:pt x="284781" y="50980"/>
                </a:lnTo>
                <a:lnTo>
                  <a:pt x="300007" y="37078"/>
                </a:lnTo>
                <a:cubicBezTo>
                  <a:pt x="322467" y="29589"/>
                  <a:pt x="353078" y="47149"/>
                  <a:pt x="375999" y="45281"/>
                </a:cubicBezTo>
                <a:cubicBezTo>
                  <a:pt x="382977" y="27666"/>
                  <a:pt x="397501" y="17994"/>
                  <a:pt x="417584" y="9727"/>
                </a:cubicBezTo>
                <a:lnTo>
                  <a:pt x="444795" y="0"/>
                </a:lnTo>
                <a:lnTo>
                  <a:pt x="444795" y="1864840"/>
                </a:lnTo>
                <a:lnTo>
                  <a:pt x="430079" y="1860813"/>
                </a:lnTo>
                <a:cubicBezTo>
                  <a:pt x="411946" y="1857931"/>
                  <a:pt x="392950" y="1858479"/>
                  <a:pt x="383783" y="1862444"/>
                </a:cubicBezTo>
                <a:lnTo>
                  <a:pt x="370358" y="1868387"/>
                </a:lnTo>
                <a:lnTo>
                  <a:pt x="336658" y="1868387"/>
                </a:lnTo>
                <a:lnTo>
                  <a:pt x="306546" y="1858526"/>
                </a:lnTo>
                <a:cubicBezTo>
                  <a:pt x="280888" y="1847233"/>
                  <a:pt x="256422" y="1834783"/>
                  <a:pt x="236457" y="1847671"/>
                </a:cubicBezTo>
                <a:cubicBezTo>
                  <a:pt x="224964" y="1848497"/>
                  <a:pt x="214878" y="1845991"/>
                  <a:pt x="205722" y="1841430"/>
                </a:cubicBezTo>
                <a:lnTo>
                  <a:pt x="181807" y="1823771"/>
                </a:lnTo>
                <a:lnTo>
                  <a:pt x="178439" y="1808957"/>
                </a:lnTo>
                <a:lnTo>
                  <a:pt x="161935" y="1803551"/>
                </a:lnTo>
                <a:lnTo>
                  <a:pt x="158071" y="1799541"/>
                </a:lnTo>
                <a:cubicBezTo>
                  <a:pt x="150700" y="1791836"/>
                  <a:pt x="143295" y="1784610"/>
                  <a:pt x="135376" y="1779136"/>
                </a:cubicBezTo>
                <a:lnTo>
                  <a:pt x="132952" y="1786380"/>
                </a:lnTo>
                <a:lnTo>
                  <a:pt x="0" y="1663146"/>
                </a:lnTo>
                <a:close/>
              </a:path>
            </a:pathLst>
          </a:custGeom>
          <a:blipFill dpi="0" rotWithShape="1">
            <a:blip r:embed="rId4">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7F41C5BF-C2A3-44E6-BB96-AEECAFE59E1F}"/>
              </a:ext>
            </a:extLst>
          </p:cNvPr>
          <p:cNvSpPr>
            <a:spLocks noGrp="1"/>
          </p:cNvSpPr>
          <p:nvPr>
            <p:ph idx="1"/>
          </p:nvPr>
        </p:nvSpPr>
        <p:spPr>
          <a:xfrm>
            <a:off x="7273681" y="2734509"/>
            <a:ext cx="3998642" cy="4042744"/>
          </a:xfrm>
        </p:spPr>
        <p:txBody>
          <a:bodyPr>
            <a:normAutofit fontScale="92500"/>
          </a:bodyPr>
          <a:lstStyle/>
          <a:p>
            <a:r>
              <a:rPr lang="en-US" sz="1800" dirty="0">
                <a:latin typeface="Overpass"/>
              </a:rPr>
              <a:t>Integrate lessons on space flights and exploration.</a:t>
            </a:r>
          </a:p>
          <a:p>
            <a:r>
              <a:rPr lang="en-US" sz="1800" dirty="0">
                <a:latin typeface="Overpass"/>
              </a:rPr>
              <a:t>Provide </a:t>
            </a:r>
            <a:r>
              <a:rPr lang="en-US" sz="1800" dirty="0" err="1">
                <a:latin typeface="Overpass"/>
              </a:rPr>
              <a:t>trivias</a:t>
            </a:r>
            <a:r>
              <a:rPr lang="en-US" sz="1800" dirty="0">
                <a:latin typeface="Overpass"/>
              </a:rPr>
              <a:t> on various topics/subject matters</a:t>
            </a:r>
          </a:p>
          <a:p>
            <a:r>
              <a:rPr lang="en-US" sz="1800" dirty="0">
                <a:latin typeface="Overpass"/>
              </a:rPr>
              <a:t>Allow multi-player quiz bee setting</a:t>
            </a:r>
          </a:p>
          <a:p>
            <a:r>
              <a:rPr lang="en-US" sz="1800" dirty="0">
                <a:latin typeface="Overpass"/>
              </a:rPr>
              <a:t>Improve the User Interface Design</a:t>
            </a:r>
          </a:p>
          <a:p>
            <a:r>
              <a:rPr lang="en-US" sz="1800" dirty="0">
                <a:latin typeface="Overpass"/>
              </a:rPr>
              <a:t>Provide other forms of question such as matching type, cross-word puzzle, etc.</a:t>
            </a:r>
          </a:p>
          <a:p>
            <a:r>
              <a:rPr lang="en-US" sz="1800" dirty="0">
                <a:latin typeface="Overpass"/>
              </a:rPr>
              <a:t>Integrate time limit in answering questions </a:t>
            </a:r>
          </a:p>
          <a:p>
            <a:endParaRPr lang="en-US" dirty="0">
              <a:latin typeface="Overpass"/>
            </a:endParaRPr>
          </a:p>
        </p:txBody>
      </p:sp>
      <p:grpSp>
        <p:nvGrpSpPr>
          <p:cNvPr id="17" name="Group 16">
            <a:extLst>
              <a:ext uri="{FF2B5EF4-FFF2-40B4-BE49-F238E27FC236}">
                <a16:creationId xmlns:a16="http://schemas.microsoft.com/office/drawing/2014/main" id="{D2D2835C-DDE9-4332-9476-94B711F053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8" name="Group 17">
              <a:extLst>
                <a:ext uri="{FF2B5EF4-FFF2-40B4-BE49-F238E27FC236}">
                  <a16:creationId xmlns:a16="http://schemas.microsoft.com/office/drawing/2014/main" id="{37647015-EE9A-4F89-A88A-DC5786E6638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20" name="Straight Connector 19">
                <a:extLst>
                  <a:ext uri="{FF2B5EF4-FFF2-40B4-BE49-F238E27FC236}">
                    <a16:creationId xmlns:a16="http://schemas.microsoft.com/office/drawing/2014/main" id="{CB275C9D-23AD-4120-B860-4A649881025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7793833-C4D8-475A-86F4-45B2FFCF4F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Oval 18">
              <a:extLst>
                <a:ext uri="{FF2B5EF4-FFF2-40B4-BE49-F238E27FC236}">
                  <a16:creationId xmlns:a16="http://schemas.microsoft.com/office/drawing/2014/main" id="{CBDF05EB-F6AC-4339-BC6E-8D6527685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4962791"/>
      </p:ext>
    </p:extLst>
  </p:cSld>
  <p:clrMapOvr>
    <a:masterClrMapping/>
  </p:clrMapOvr>
</p:sld>
</file>

<file path=ppt/theme/theme1.xml><?xml version="1.0" encoding="utf-8"?>
<a:theme xmlns:a="http://schemas.openxmlformats.org/drawingml/2006/main" name="StreetscapeVTI">
  <a:themeElements>
    <a:clrScheme name="AnalogousFromDarkSeedLeftStep">
      <a:dk1>
        <a:srgbClr val="000000"/>
      </a:dk1>
      <a:lt1>
        <a:srgbClr val="FFFFFF"/>
      </a:lt1>
      <a:dk2>
        <a:srgbClr val="1A252F"/>
      </a:dk2>
      <a:lt2>
        <a:srgbClr val="F0F3F1"/>
      </a:lt2>
      <a:accent1>
        <a:srgbClr val="E729C7"/>
      </a:accent1>
      <a:accent2>
        <a:srgbClr val="A517D5"/>
      </a:accent2>
      <a:accent3>
        <a:srgbClr val="6829E7"/>
      </a:accent3>
      <a:accent4>
        <a:srgbClr val="2B39D8"/>
      </a:accent4>
      <a:accent5>
        <a:srgbClr val="2988E7"/>
      </a:accent5>
      <a:accent6>
        <a:srgbClr val="16BECD"/>
      </a:accent6>
      <a:hlink>
        <a:srgbClr val="3F6ABF"/>
      </a:hlink>
      <a:folHlink>
        <a:srgbClr val="7F7F7F"/>
      </a:folHlink>
    </a:clrScheme>
    <a:fontScheme name="Street">
      <a:majorFont>
        <a:latin typeface="Franklin Gothic Heavy"/>
        <a:ea typeface=""/>
        <a:cs typeface=""/>
      </a:majorFont>
      <a:minorFont>
        <a:latin typeface="Consola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reetscapeVTI" id="{B20F88EA-96D0-4E96-9207-A1488DAC5867}" vid="{3F7E5CFE-E584-4E58-A75E-141AC45B1490}"/>
    </a:ext>
  </a:extLst>
</a:theme>
</file>

<file path=docProps/app.xml><?xml version="1.0" encoding="utf-8"?>
<Properties xmlns="http://schemas.openxmlformats.org/officeDocument/2006/extended-properties" xmlns:vt="http://schemas.openxmlformats.org/officeDocument/2006/docPropsVTypes">
  <TotalTime>480</TotalTime>
  <Words>567</Words>
  <Application>Microsoft Office PowerPoint</Application>
  <PresentationFormat>Widescreen</PresentationFormat>
  <Paragraphs>47</Paragraphs>
  <Slides>7</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Arial Nova</vt:lpstr>
      <vt:lpstr>Consolas</vt:lpstr>
      <vt:lpstr>Franklin Gothic Heavy</vt:lpstr>
      <vt:lpstr>Overpass</vt:lpstr>
      <vt:lpstr>StreetscapeVTI</vt:lpstr>
      <vt:lpstr>Space Quest: The Game</vt:lpstr>
      <vt:lpstr>Challenge and Our Solution</vt:lpstr>
      <vt:lpstr>Our Solution in details</vt:lpstr>
      <vt:lpstr>Homepage</vt:lpstr>
      <vt:lpstr>User main page</vt:lpstr>
      <vt:lpstr>Admin main page</vt:lpstr>
      <vt:lpstr>Future Works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APEX</dc:title>
  <dc:creator>Edgardo Dalan</dc:creator>
  <cp:lastModifiedBy>Edgardo Dalan</cp:lastModifiedBy>
  <cp:revision>29</cp:revision>
  <dcterms:created xsi:type="dcterms:W3CDTF">2021-10-03T06:44:48Z</dcterms:created>
  <dcterms:modified xsi:type="dcterms:W3CDTF">2021-10-03T14:45:39Z</dcterms:modified>
</cp:coreProperties>
</file>